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77" r:id="rId14"/>
    <p:sldId id="274" r:id="rId15"/>
    <p:sldId id="278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6" autoAdjust="0"/>
    <p:restoredTop sz="94660"/>
  </p:normalViewPr>
  <p:slideViewPr>
    <p:cSldViewPr>
      <p:cViewPr varScale="1">
        <p:scale>
          <a:sx n="69" d="100"/>
          <a:sy n="69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6D30FC-0135-487C-B0D9-A9E088944B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2CD632-1959-4496-9499-8729B3D623EF}" type="slidenum">
              <a:rPr lang="en-US"/>
              <a:pPr/>
              <a:t>1</a:t>
            </a:fld>
            <a:endParaRPr lang="en-US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ECCA59-414D-4C91-9BF2-C86B6AA258D5}" type="slidenum">
              <a:rPr lang="en-US"/>
              <a:pPr/>
              <a:t>11</a:t>
            </a:fld>
            <a:endParaRPr lang="en-US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AD0436-7230-4265-BF4D-E077465EC33B}" type="slidenum">
              <a:rPr lang="en-US"/>
              <a:pPr/>
              <a:t>12</a:t>
            </a:fld>
            <a:endParaRPr lang="en-US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AB8E5A-E087-4920-8CBA-EE1A97199B4C}" type="slidenum">
              <a:rPr lang="en-US"/>
              <a:pPr/>
              <a:t>14</a:t>
            </a:fld>
            <a:endParaRPr lang="en-US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0B4A2D-E414-4527-BF9D-18C74ADC12B7}" type="slidenum">
              <a:rPr lang="en-US"/>
              <a:pPr/>
              <a:t>15</a:t>
            </a:fld>
            <a:endParaRPr lang="en-US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2CA327-BC0C-4C67-96EF-028F018DCF5F}" type="slidenum">
              <a:rPr lang="en-US"/>
              <a:pPr/>
              <a:t>16</a:t>
            </a:fld>
            <a:endParaRPr lang="en-US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F708F7-DAE2-4799-AC91-C9E536F310F1}" type="slidenum">
              <a:rPr lang="en-US"/>
              <a:pPr/>
              <a:t>17</a:t>
            </a:fld>
            <a:endParaRPr lang="en-US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DB36A-9C7F-4B13-A5A4-568B521E229E}" type="slidenum">
              <a:rPr lang="en-US"/>
              <a:pPr/>
              <a:t>18</a:t>
            </a:fld>
            <a:endParaRPr lang="en-US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D548AC-603F-4236-A23E-E84917B23FB8}" type="slidenum">
              <a:rPr lang="en-US"/>
              <a:pPr/>
              <a:t>19</a:t>
            </a:fld>
            <a:endParaRPr lang="en-US"/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38E697-5223-4620-97CD-A462EFB444C0}" type="slidenum">
              <a:rPr lang="en-US"/>
              <a:pPr/>
              <a:t>20</a:t>
            </a:fld>
            <a:endParaRPr lang="en-US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C3FC6-53BA-4E54-94DC-D8A4638F3EF7}" type="slidenum">
              <a:rPr lang="en-US"/>
              <a:pPr/>
              <a:t>21</a:t>
            </a:fld>
            <a:endParaRPr lang="en-US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7B4354-7307-4098-97EC-6D9BE74C333F}" type="slidenum">
              <a:rPr lang="en-US"/>
              <a:pPr/>
              <a:t>2</a:t>
            </a:fld>
            <a:endParaRPr lang="en-US"/>
          </a:p>
        </p:txBody>
      </p:sp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89D1A-0125-4C51-8757-AF39A2AF89BD}" type="slidenum">
              <a:rPr lang="en-US"/>
              <a:pPr/>
              <a:t>22</a:t>
            </a:fld>
            <a:endParaRPr lang="en-US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48AA4F-2886-4F88-8AFB-913C8101D9CA}" type="slidenum">
              <a:rPr lang="en-US"/>
              <a:pPr/>
              <a:t>23</a:t>
            </a:fld>
            <a:endParaRPr lang="en-US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633613-2D3C-45E5-8073-C9932B213DAC}" type="slidenum">
              <a:rPr lang="en-US"/>
              <a:pPr/>
              <a:t>3</a:t>
            </a:fld>
            <a:endParaRPr lang="en-US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AA9C1A-634D-49F8-99D4-72105BED9889}" type="slidenum">
              <a:rPr lang="en-US"/>
              <a:pPr/>
              <a:t>4</a:t>
            </a:fld>
            <a:endParaRPr lang="en-US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998A8-DEF2-442B-996F-3B0A4642F609}" type="slidenum">
              <a:rPr lang="en-US"/>
              <a:pPr/>
              <a:t>5</a:t>
            </a:fld>
            <a:endParaRPr lang="en-US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AF55D5-4AE8-4984-99A7-8CC376A5E4E6}" type="slidenum">
              <a:rPr lang="en-US"/>
              <a:pPr/>
              <a:t>6</a:t>
            </a:fld>
            <a:endParaRPr lang="en-US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2A1347-F0DF-4126-BC89-3A6C648AC588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1597A-A36C-4327-BB07-D28A57E10A25}" type="slidenum">
              <a:rPr lang="en-US"/>
              <a:pPr/>
              <a:t>9</a:t>
            </a:fld>
            <a:endParaRPr lang="en-US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DDF65C-450A-47D6-B47F-7F3C3360F140}" type="slidenum">
              <a:rPr lang="en-US"/>
              <a:pPr/>
              <a:t>10</a:t>
            </a:fld>
            <a:endParaRPr lang="en-US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20BC4-544D-427D-8423-08509B581D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F39B0-C878-403A-B8BC-EBC2F334FB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0A77D-67B4-40A6-8953-E60F27A06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B62DBB-BB39-44F9-A69D-14156F4AE9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67263-CF56-47EC-8106-59B49B764E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53CF0-A3A1-45B1-8E5B-46C4FF7333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C7A6B-F42B-43AA-8460-921ED360D5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43DCB-727D-4396-BED6-B56BA4AAB8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36EDD-4EA0-41E7-92C4-70F2EBD1EA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B3597-13DB-4575-814A-B97A24FF59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B421B-9032-41B4-876B-7D0B941C76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9F3B8-9713-4D7E-BBBC-C5138BC662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AD3DA0-799A-49BB-924D-3530CB47A6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echalive.mtu.edu/meec/module06/Permeability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0072402466/student_view0/chapter13/animations_and_movies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echalive.mtu.edu/meec/module06/Permeability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echalive.mtu.edu/meec/module06/Permeability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echalive.mtu.edu/meec/module06/Permeability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echalive.mtu.edu/meec/module06/Permeability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>
            <a:hlinkClick r:id="rId4"/>
          </p:cNvPr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5638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Deposition</a:t>
            </a:r>
          </a:p>
        </p:txBody>
      </p:sp>
      <p:sp>
        <p:nvSpPr>
          <p:cNvPr id="2054" name="WordArt 6">
            <a:hlinkClick r:id="rId4"/>
          </p:cNvPr>
          <p:cNvSpPr>
            <a:spLocks noChangeArrowheads="1" noChangeShapeType="1" noTextEdit="1"/>
          </p:cNvSpPr>
          <p:nvPr/>
        </p:nvSpPr>
        <p:spPr bwMode="auto">
          <a:xfrm>
            <a:off x="2438400" y="4648200"/>
            <a:ext cx="5867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Hydrology NOTES</a:t>
            </a:r>
          </a:p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page 11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4343400" y="6172200"/>
            <a:ext cx="4572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kern="10" spc="18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©Mark Place, 2009-2010</a:t>
            </a:r>
          </a:p>
          <a:p>
            <a:pPr algn="ctr"/>
            <a:r>
              <a:rPr lang="en-US" sz="900" kern="10" spc="18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www.LearnEarthScience.com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ean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577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5715000" y="1066800"/>
            <a:ext cx="321945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Why?</a:t>
            </a:r>
          </a:p>
        </p:txBody>
      </p:sp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600200" y="4876800"/>
            <a:ext cx="66484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lowest velocity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GWiles-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95300" y="9525"/>
            <a:ext cx="81534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76200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What </a:t>
            </a:r>
          </a:p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agent</a:t>
            </a:r>
          </a:p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of deposition?</a:t>
            </a:r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2635250" y="5257800"/>
            <a:ext cx="3871913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glacier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8686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Deposition by Streams:  Graded Bedding</a:t>
            </a:r>
          </a:p>
        </p:txBody>
      </p:sp>
      <p:pic>
        <p:nvPicPr>
          <p:cNvPr id="14341" name="Picture 5" descr="gradedb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4600" y="1219200"/>
            <a:ext cx="15732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628900" y="3733800"/>
            <a:ext cx="38862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5410200" y="5638800"/>
            <a:ext cx="289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fast</a:t>
            </a: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5486400" y="3810000"/>
            <a:ext cx="289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slow</a:t>
            </a:r>
          </a:p>
        </p:txBody>
      </p:sp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5410200" y="3086100"/>
            <a:ext cx="289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fast</a:t>
            </a:r>
          </a:p>
        </p:txBody>
      </p:sp>
      <p:sp>
        <p:nvSpPr>
          <p:cNvPr id="14346" name="WordArt 10"/>
          <p:cNvSpPr>
            <a:spLocks noChangeArrowheads="1" noChangeShapeType="1" noTextEdit="1"/>
          </p:cNvSpPr>
          <p:nvPr/>
        </p:nvSpPr>
        <p:spPr bwMode="auto">
          <a:xfrm>
            <a:off x="5410200" y="1295400"/>
            <a:ext cx="289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 animBg="1"/>
      <p:bldP spid="14344" grpId="0" animBg="1"/>
      <p:bldP spid="14345" grpId="0" animBg="1"/>
      <p:bldP spid="143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GradedFlamed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9925" y="274638"/>
            <a:ext cx="7802563" cy="5851525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1828800" y="2133600"/>
            <a:ext cx="3581400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53440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What happens to particle size?</a:t>
            </a:r>
          </a:p>
        </p:txBody>
      </p:sp>
      <p:sp>
        <p:nvSpPr>
          <p:cNvPr id="22536" name="WordArt 8"/>
          <p:cNvSpPr>
            <a:spLocks noChangeArrowheads="1" noChangeShapeType="1" noTextEdit="1"/>
          </p:cNvSpPr>
          <p:nvPr/>
        </p:nvSpPr>
        <p:spPr bwMode="auto">
          <a:xfrm>
            <a:off x="3505200" y="5973763"/>
            <a:ext cx="24384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Why?</a:t>
            </a:r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514600"/>
            <a:ext cx="762000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Line 2"/>
          <p:cNvSpPr>
            <a:spLocks noChangeShapeType="1"/>
          </p:cNvSpPr>
          <p:nvPr/>
        </p:nvSpPr>
        <p:spPr bwMode="auto">
          <a:xfrm>
            <a:off x="1828800" y="2133600"/>
            <a:ext cx="3581400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51" name="WordArt 3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53440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What happens to particle size?</a:t>
            </a:r>
          </a:p>
        </p:txBody>
      </p:sp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152400" y="5715000"/>
            <a:ext cx="87630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decreases, because the velocity decreases</a:t>
            </a: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514600"/>
            <a:ext cx="762000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381000" y="5257800"/>
            <a:ext cx="396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What is this?</a:t>
            </a:r>
          </a:p>
        </p:txBody>
      </p:sp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6324600" y="533400"/>
            <a:ext cx="2209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delta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WordArt 5" descr="White marble"/>
          <p:cNvSpPr>
            <a:spLocks noChangeArrowheads="1" noChangeShapeType="1" noTextEdit="1"/>
          </p:cNvSpPr>
          <p:nvPr/>
        </p:nvSpPr>
        <p:spPr bwMode="auto">
          <a:xfrm>
            <a:off x="5715000" y="3200400"/>
            <a:ext cx="13716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/>
              </a:rPr>
              <a:t>large</a:t>
            </a:r>
          </a:p>
        </p:txBody>
      </p:sp>
      <p:sp>
        <p:nvSpPr>
          <p:cNvPr id="16390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2590800" y="5638800"/>
            <a:ext cx="12668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/>
              </a:rPr>
              <a:t>small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3962400" y="4191000"/>
            <a:ext cx="1676400" cy="1447800"/>
          </a:xfrm>
          <a:prstGeom prst="line">
            <a:avLst/>
          </a:prstGeom>
          <a:noFill/>
          <a:ln w="889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dunes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1066800" y="228600"/>
            <a:ext cx="7391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WordArt 5" descr="White marble"/>
          <p:cNvSpPr>
            <a:spLocks noChangeArrowheads="1" noChangeShapeType="1" noTextEdit="1"/>
          </p:cNvSpPr>
          <p:nvPr/>
        </p:nvSpPr>
        <p:spPr bwMode="auto">
          <a:xfrm>
            <a:off x="457200" y="5257800"/>
            <a:ext cx="4114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/>
              </a:rPr>
              <a:t>What agent?</a:t>
            </a:r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5334000" y="5562600"/>
            <a:ext cx="3352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wind</a:t>
            </a:r>
          </a:p>
        </p:txBody>
      </p:sp>
      <p:pic>
        <p:nvPicPr>
          <p:cNvPr id="17415" name="Picture 7" descr="Hand_points_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590800"/>
            <a:ext cx="666750" cy="32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unes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066800" y="228600"/>
            <a:ext cx="7391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WordArt 3" descr="White marble"/>
          <p:cNvSpPr>
            <a:spLocks noChangeArrowheads="1" noChangeShapeType="1" noTextEdit="1"/>
          </p:cNvSpPr>
          <p:nvPr/>
        </p:nvSpPr>
        <p:spPr bwMode="auto">
          <a:xfrm>
            <a:off x="762000" y="5334000"/>
            <a:ext cx="8153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/>
              </a:rPr>
              <a:t>What direction?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 flipV="1">
            <a:off x="5943600" y="3124200"/>
            <a:ext cx="2438400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152400"/>
            <a:ext cx="914400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4800600" y="2057400"/>
            <a:ext cx="20574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685800" y="4876800"/>
            <a:ext cx="784860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big objects take the</a:t>
            </a:r>
          </a:p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least amount of time to settle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594360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Glacial Deposits</a:t>
            </a:r>
          </a:p>
        </p:txBody>
      </p:sp>
      <p:pic>
        <p:nvPicPr>
          <p:cNvPr id="19462" name="Picture 6" descr="mora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0"/>
            <a:ext cx="5110163" cy="3833813"/>
          </a:xfrm>
          <a:prstGeom prst="rect">
            <a:avLst/>
          </a:prstGeom>
          <a:noFill/>
        </p:spPr>
      </p:pic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6248400" y="3086100"/>
            <a:ext cx="2057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till</a:t>
            </a:r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6324600" y="4572000"/>
            <a:ext cx="2057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unsorted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0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1585913" y="44450"/>
            <a:ext cx="594360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Glacial Deposits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5715000" y="5334000"/>
            <a:ext cx="3076575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erratics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tri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8313"/>
            <a:ext cx="9144000" cy="5921375"/>
          </a:xfrm>
          <a:prstGeom prst="rect">
            <a:avLst/>
          </a:prstGeom>
          <a:noFill/>
        </p:spPr>
      </p:pic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1592263" y="101600"/>
            <a:ext cx="594360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Glacial Deposits</a:t>
            </a: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5867400" y="4953000"/>
            <a:ext cx="3076575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striations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1600200" y="0"/>
            <a:ext cx="594360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Glacial Features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528763"/>
            <a:ext cx="8610600" cy="52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04800" y="228600"/>
            <a:ext cx="8686800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4495800" y="4419600"/>
            <a:ext cx="18288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228600" y="5334000"/>
            <a:ext cx="868680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denser particles settle first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1828800" y="6858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6" name="WordArt 6">
            <a:hlinkClick r:id="rId3"/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1181100" y="2781300"/>
            <a:ext cx="5638800" cy="1143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 Black"/>
              </a:rPr>
              <a:t>Rate of Settling</a:t>
            </a:r>
          </a:p>
        </p:txBody>
      </p:sp>
      <p:sp>
        <p:nvSpPr>
          <p:cNvPr id="5127" name="WordArt 7">
            <a:hlinkClick r:id="rId3"/>
          </p:cNvPr>
          <p:cNvSpPr>
            <a:spLocks noChangeArrowheads="1" noChangeShapeType="1" noTextEdit="1"/>
          </p:cNvSpPr>
          <p:nvPr/>
        </p:nvSpPr>
        <p:spPr bwMode="auto">
          <a:xfrm>
            <a:off x="2590800" y="6096000"/>
            <a:ext cx="5638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Particle Shape</a:t>
            </a: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2590800" y="54864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4572000" y="5562600"/>
            <a:ext cx="1219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6629400" y="5715000"/>
            <a:ext cx="22860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2667000" y="685800"/>
            <a:ext cx="5562600" cy="4572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1828800" y="6858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" name="WordArt 3">
            <a:hlinkClick r:id="rId3"/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1181100" y="2781300"/>
            <a:ext cx="5638800" cy="1143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 Black"/>
              </a:rPr>
              <a:t>Rate of Deposition</a:t>
            </a:r>
          </a:p>
        </p:txBody>
      </p:sp>
      <p:sp>
        <p:nvSpPr>
          <p:cNvPr id="6148" name="WordArt 4">
            <a:hlinkClick r:id="rId3"/>
          </p:cNvPr>
          <p:cNvSpPr>
            <a:spLocks noChangeArrowheads="1" noChangeShapeType="1" noTextEdit="1"/>
          </p:cNvSpPr>
          <p:nvPr/>
        </p:nvSpPr>
        <p:spPr bwMode="auto">
          <a:xfrm>
            <a:off x="2590800" y="6096000"/>
            <a:ext cx="5638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Slope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2743200" y="685800"/>
            <a:ext cx="5410200" cy="5181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1828800" y="6858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9" name="WordArt 3">
            <a:hlinkClick r:id="rId3"/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1181100" y="2781300"/>
            <a:ext cx="5638800" cy="1143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 Black"/>
              </a:rPr>
              <a:t>Rate of Deposition</a:t>
            </a:r>
          </a:p>
        </p:txBody>
      </p:sp>
      <p:sp>
        <p:nvSpPr>
          <p:cNvPr id="9220" name="WordArt 4">
            <a:hlinkClick r:id="rId3"/>
          </p:cNvPr>
          <p:cNvSpPr>
            <a:spLocks noChangeArrowheads="1" noChangeShapeType="1" noTextEdit="1"/>
          </p:cNvSpPr>
          <p:nvPr/>
        </p:nvSpPr>
        <p:spPr bwMode="auto">
          <a:xfrm>
            <a:off x="2590800" y="6096000"/>
            <a:ext cx="5638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Stream Velocity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2743200" y="685800"/>
            <a:ext cx="5410200" cy="5181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1828800" y="6858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3" name="WordArt 3">
            <a:hlinkClick r:id="rId3"/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1181100" y="2781300"/>
            <a:ext cx="5638800" cy="1143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 Black"/>
              </a:rPr>
              <a:t>Rate of Deposition</a:t>
            </a:r>
          </a:p>
        </p:txBody>
      </p:sp>
      <p:sp>
        <p:nvSpPr>
          <p:cNvPr id="10244" name="WordArt 4">
            <a:hlinkClick r:id="rId3"/>
          </p:cNvPr>
          <p:cNvSpPr>
            <a:spLocks noChangeArrowheads="1" noChangeShapeType="1" noTextEdit="1"/>
          </p:cNvSpPr>
          <p:nvPr/>
        </p:nvSpPr>
        <p:spPr bwMode="auto">
          <a:xfrm>
            <a:off x="2590800" y="6096000"/>
            <a:ext cx="5638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Stream Discharge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2743200" y="685800"/>
            <a:ext cx="5410200" cy="5181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2" name="Picture 8" descr="7Wonders-15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31950"/>
            <a:ext cx="9144000" cy="5226050"/>
          </a:xfrm>
          <a:noFill/>
          <a:ln/>
        </p:spPr>
      </p:pic>
      <p:sp>
        <p:nvSpPr>
          <p:cNvPr id="47116" name="WordArt 12"/>
          <p:cNvSpPr>
            <a:spLocks noChangeArrowheads="1" noChangeShapeType="1" noTextEdit="1"/>
          </p:cNvSpPr>
          <p:nvPr/>
        </p:nvSpPr>
        <p:spPr bwMode="auto">
          <a:xfrm>
            <a:off x="1524000" y="381000"/>
            <a:ext cx="609600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Yahoo!©"/>
              </a:rPr>
              <a:t>Deposition in Rivers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mean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577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5715000" y="457200"/>
            <a:ext cx="321945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Where is</a:t>
            </a:r>
          </a:p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deposition</a:t>
            </a:r>
          </a:p>
          <a:p>
            <a:pPr algn="ctr"/>
            <a:r>
              <a:rPr lang="en-US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greatest? </a:t>
            </a:r>
          </a:p>
        </p:txBody>
      </p:sp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1600200" y="4267200"/>
            <a:ext cx="66484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Inside of Curve</a:t>
            </a:r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1600200" y="5410200"/>
            <a:ext cx="66484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Mouth of River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147</Words>
  <Application>Microsoft Office PowerPoint</Application>
  <PresentationFormat>On-screen Show (4:3)</PresentationFormat>
  <Paragraphs>73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Arial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www.LearnEarthScience.com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Deposition</dc:title>
  <dc:subject>Hydrology</dc:subject>
  <dc:creator>Mark Place</dc:creator>
  <cp:lastModifiedBy>Saint Peter's</cp:lastModifiedBy>
  <cp:revision>52</cp:revision>
  <dcterms:created xsi:type="dcterms:W3CDTF">2006-04-05T00:38:23Z</dcterms:created>
  <dcterms:modified xsi:type="dcterms:W3CDTF">2013-12-04T20:06:40Z</dcterms:modified>
</cp:coreProperties>
</file>