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5" r:id="rId6"/>
    <p:sldId id="291" r:id="rId7"/>
    <p:sldId id="290" r:id="rId8"/>
    <p:sldId id="286" r:id="rId9"/>
    <p:sldId id="289" r:id="rId10"/>
    <p:sldId id="287" r:id="rId11"/>
    <p:sldId id="260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20775"/>
            <a:ext cx="56388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590800"/>
            <a:ext cx="5638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CA8D34-923A-48D1-A1D8-6B6DF1126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52E6B-B9A3-4BFE-8C2C-4AE89358B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805C-B196-49AD-94D1-9702A7056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46DC74-EB3A-4F48-B83D-75572928A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A115BE-DCE6-4BE3-A39C-0A98393A3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8CF8-9053-431F-A8BC-ACB522336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14CA9-6F7B-490A-A1A8-07D465DF8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C3AEC-C9AA-4918-B003-AA87E2118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F7EB-36D9-4EF2-9BE3-AC5A5DEF8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1DBC-C218-4EFC-A6B6-43EC9764B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4DE3-6E00-40CA-85D2-9E6AB32BF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D99F-9AB1-440B-A286-037F0517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3C996-B6EA-4FB9-AC36-170E2BA92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503CCE-4FD7-431A-9D54-22B34B483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P_Owner\My%20Documents\EARTH%20SCIENCE\SoundFiles\Bonus%20Sounds\Survivor_II_Australian_Outback.mp3" TargetMode="External"/><Relationship Id="rId6" Type="http://schemas.openxmlformats.org/officeDocument/2006/relationships/slide" Target="slide35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35.xml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35.xml"/><Relationship Id="rId4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1002/es1002page01.cfm?chapter_no=visualiz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"/>
            <a:ext cx="5638800" cy="1470025"/>
          </a:xfrm>
        </p:spPr>
        <p:txBody>
          <a:bodyPr/>
          <a:lstStyle/>
          <a:p>
            <a:r>
              <a:rPr lang="en-US"/>
              <a:t>Earth Quakes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886200" y="2667000"/>
            <a:ext cx="4143375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Tectonics NOTES</a:t>
            </a:r>
          </a:p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page 3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286000" y="61722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weasel_with_hula_hoop_hg_clr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652713"/>
            <a:ext cx="3556000" cy="4205287"/>
          </a:xfrm>
          <a:noFill/>
          <a:ln/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286000"/>
          </a:xfrm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Where can most earthquake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epicenters and volcanoes be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found?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world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228600"/>
            <a:ext cx="8543925" cy="5962650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219325" y="2143125"/>
            <a:ext cx="470535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How does this compare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with page 5 of the ESRTs?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" dur="123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" dur="1230" decel="100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9" dur="1230" decel="100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295400" y="2400300"/>
            <a:ext cx="4724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at plate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  <p:pic>
        <p:nvPicPr>
          <p:cNvPr id="14342" name="Picture 6" descr="bloodhound_track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1762125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6096000" cy="2286000"/>
          </a:xfrm>
          <a:effectLst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To find an earthquake’s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epicenter a seismologist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must have data from at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least how many locations?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4572000" y="5029200"/>
            <a:ext cx="2495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At least three</a:t>
            </a:r>
          </a:p>
        </p:txBody>
      </p:sp>
      <p:pic>
        <p:nvPicPr>
          <p:cNvPr id="16401" name="Picture 17" descr="epi_lo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648200" cy="439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easel_with_hula_hoop_hg_clr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652713"/>
            <a:ext cx="3556000" cy="4205287"/>
          </a:xfrm>
          <a:noFill/>
          <a:ln/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 rot="10800000">
            <a:off x="609600" y="2743200"/>
            <a:ext cx="5181600" cy="3200400"/>
          </a:xfrm>
          <a:prstGeom prst="wedgeEllipseCallout">
            <a:avLst>
              <a:gd name="adj1" fmla="val -66301"/>
              <a:gd name="adj2" fmla="val 34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3429000"/>
            <a:ext cx="4419600" cy="1828800"/>
          </a:xfrm>
          <a:effectLst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How can scientists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infer the properties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of Earth’s interior?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81238" y="4572000"/>
            <a:ext cx="458152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by observing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earthquake waves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28600"/>
            <a:ext cx="6015037" cy="41576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What is the driving force 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tx1"/>
                </a:solidFill>
              </a:rPr>
              <a:t>    behind crustal movement ?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  <p:pic>
        <p:nvPicPr>
          <p:cNvPr id="22534" name="Picture 6" descr="ant_pushup_one_arm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2381250"/>
            <a:ext cx="333375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096000" cy="2286000"/>
          </a:xfrm>
          <a:effectLst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How do scientists know that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1"/>
                </a:solidFill>
              </a:rPr>
              <a:t>Earth’s inner core is solid?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281238" y="4572000"/>
            <a:ext cx="458152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by the refraction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P-waves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28600"/>
            <a:ext cx="6015037" cy="41576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  <p:pic>
        <p:nvPicPr>
          <p:cNvPr id="25608" name="Picture 8" descr="white_man_teacher_reading_to_class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2286000"/>
            <a:ext cx="22288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57200" y="1905000"/>
            <a:ext cx="5334000" cy="1981200"/>
          </a:xfrm>
          <a:prstGeom prst="wedgeRectCallout">
            <a:avLst>
              <a:gd name="adj1" fmla="val 63722"/>
              <a:gd name="adj2" fmla="val 14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334000" cy="1676400"/>
          </a:xfrm>
          <a:effectLst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>
                <a:solidFill>
                  <a:schemeClr val="tx1"/>
                </a:solidFill>
              </a:rPr>
              <a:t>What can people do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>
                <a:solidFill>
                  <a:schemeClr val="tx1"/>
                </a:solidFill>
              </a:rPr>
              <a:t>to protect themselves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>
                <a:solidFill>
                  <a:schemeClr val="tx1"/>
                </a:solidFill>
              </a:rPr>
              <a:t>during an earthquake?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get under desk/table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609600" y="2152650"/>
            <a:ext cx="5943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stand against interior wall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685800" y="36576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stay away from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  <p:pic>
        <p:nvPicPr>
          <p:cNvPr id="28677" name="Picture 5" descr="matthew_late_for_school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38" y="2438400"/>
            <a:ext cx="30575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096000" cy="2286000"/>
          </a:xfrm>
          <a:effectLst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>
                <a:solidFill>
                  <a:schemeClr val="tx1"/>
                </a:solidFill>
              </a:rPr>
              <a:t>What is the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>
                <a:solidFill>
                  <a:schemeClr val="tx1"/>
                </a:solidFill>
              </a:rPr>
              <a:t>Richter Scale and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>
                <a:solidFill>
                  <a:schemeClr val="tx1"/>
                </a:solidFill>
              </a:rPr>
              <a:t>how is it used?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 measure of earthquake strength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used to describe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expected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438400"/>
            <a:ext cx="5638800" cy="1470025"/>
          </a:xfrm>
        </p:spPr>
        <p:txBody>
          <a:bodyPr/>
          <a:lstStyle/>
          <a:p>
            <a:r>
              <a:rPr lang="en-US" sz="6600"/>
              <a:t>Earth Quake</a:t>
            </a:r>
            <a:br>
              <a:rPr lang="en-US" sz="6600"/>
            </a:br>
            <a:r>
              <a:rPr lang="en-US" sz="6600"/>
              <a:t>Reference Table</a:t>
            </a:r>
            <a:br>
              <a:rPr lang="en-US" sz="6600"/>
            </a:br>
            <a:r>
              <a:rPr lang="en-US" sz="6600"/>
              <a:t>Questions</a:t>
            </a:r>
          </a:p>
        </p:txBody>
      </p:sp>
    </p:spTree>
  </p:cSld>
  <p:clrMapOvr>
    <a:masterClrMapping/>
  </p:clrMapOvr>
  <p:transition spd="slow">
    <p:circle/>
    <p:sndAc>
      <p:stSnd>
        <p:snd r:embed="rId2" name="mup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  <p:pic>
        <p:nvPicPr>
          <p:cNvPr id="4104" name="Picture 8" descr="convection diagram small image.jpg (34847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2857500" cy="3962400"/>
          </a:xfrm>
          <a:prstGeom prst="rect">
            <a:avLst/>
          </a:prstGeom>
          <a:noFill/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733800" y="1905000"/>
            <a:ext cx="2938463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Convection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Currents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in the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Mantle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2286000"/>
          </a:xfrm>
          <a:solidFill>
            <a:srgbClr val="00FFFF"/>
          </a:solidFill>
          <a:ln/>
          <a:effectLst/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If a p-wave arrives five minutes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before the s-wave arrives, how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many kilometers from the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epicenter is a location? </a:t>
            </a:r>
          </a:p>
        </p:txBody>
      </p:sp>
      <p:pic>
        <p:nvPicPr>
          <p:cNvPr id="32778" name="Picture 10" descr="ptery_running_flapping_sm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733425" cy="733425"/>
          </a:xfrm>
          <a:prstGeom prst="rect">
            <a:avLst/>
          </a:prstGeom>
          <a:noFill/>
        </p:spPr>
      </p:pic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4114800" y="44958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3600 kms</a:t>
            </a:r>
          </a:p>
        </p:txBody>
      </p:sp>
      <p:sp>
        <p:nvSpPr>
          <p:cNvPr id="32780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AutoShape 34" descr="Untitled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6113" y="5946775"/>
            <a:ext cx="685800" cy="7620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6705 C 0.0125 -0.07861 0.01476 -0.08994 0.01511 -0.10104 C 0.01615 -0.13295 0.01528 -0.16439 0.01667 -0.19607 C 0.01719 -0.20786 0.02465 -0.21896 0.03247 -0.22358 C 0.03559 -0.22566 0.04201 -0.22774 0.04201 -0.22774 C 0.0566 -0.22451 0.06875 -0.21503 0.07691 -0.19815 C 0.07639 -0.17271 0.07674 -0.14751 0.07535 -0.12231 C 0.07517 -0.11768 0.07222 -0.10936 0.07222 -0.10936 C 0.06927 -0.07815 0.06684 -0.07144 0.07222 -0.03121 C 0.07257 -0.02913 0.0908 -0.01942 0.09288 -0.01849 C 0.13195 -0.02127 0.11094 -0.02011 0.13247 -0.02728 C 0.14306 -0.0363 0.15156 -0.04578 0.16111 -0.05688 C 0.16736 -0.06381 0.175 -0.06913 0.18021 -0.07768 C 0.18212 -0.08092 0.18281 -0.08532 0.1849 -0.08832 C 0.18715 -0.09202 0.19045 -0.09341 0.19288 -0.09664 C 0.20226 -0.10936 0.21024 -0.12416 0.21979 -0.13688 C 0.22674 -0.14636 0.23576 -0.1637 0.24201 -0.17526 C 0.24931 -0.18867 0.25799 -0.20046 0.2658 -0.21295 C 0.28472 -0.24393 0.29844 -0.28208 0.31979 -0.31052 C 0.34097 -0.33849 0.32847 -0.32115 0.35625 -0.363 C 0.35972 -0.36832 0.36511 -0.37086 0.3691 -0.37595 C 0.38438 -0.39445 0.39879 -0.41549 0.41354 -0.43514 C 0.41736 -0.43977 0.4224 -0.443 0.42622 -0.44763 C 0.43629 -0.46034 0.44497 -0.47468 0.45469 -0.48786 C 0.45833 -0.49295 0.46042 -0.49965 0.46424 -0.50497 C 0.46806 -0.50982 0.47292 -0.51306 0.47691 -0.51745 C 0.48299 -0.52485 0.48767 -0.53433 0.49445 -0.54081 C 0.5217 -0.56578 0.55226 -0.5852 0.57847 -0.6104 C 0.58854 -0.62011 0.60035 -0.62797 0.61024 -0.63815 C 0.61267 -0.64046 0.61406 -0.64439 0.61667 -0.64647 C 0.61962 -0.64878 0.62309 -0.64901 0.62622 -0.65086 C 0.64219 -0.65896 0.65868 -0.66427 0.67535 -0.66959 C 0.69826 -0.67699 0.72031 -0.68994 0.74358 -0.69503 C 0.79896 -0.69364 0.82882 -0.72439 0.84201 -0.66959 C 0.84028 -0.60601 0.84514 -0.62936 0.83733 -0.59792 C 0.83576 -0.59121 0.82986 -0.58797 0.82622 -0.58312 C 0.8125 -0.5637 0.80139 -0.53942 0.7849 -0.52393 C 0.77847 -0.50659 0.78629 -0.52323 0.77535 -0.51098 C 0.77396 -0.50936 0.77361 -0.50659 0.77222 -0.50497 C 0.77083 -0.50289 0.76892 -0.50219 0.76736 -0.50058 C 0.75556 -0.4874 0.74479 -0.47584 0.7309 -0.46659 C 0.72465 -0.46242 0.72014 -0.45711 0.71354 -0.4541 C 0.70677 -0.44716 0.69948 -0.44323 0.69132 -0.4393 C 0.67205 -0.42173 0.69931 -0.44578 0.68177 -0.43283 C 0.66267 -0.41896 0.67552 -0.42497 0.66424 -0.42034 C 0.65868 -0.41526 0.65313 -0.41248 0.64688 -0.40971 C 0.64392 -0.40693 0.64028 -0.40601 0.63733 -0.40323 C 0.62431 -0.39098 0.6375 -0.39745 0.62465 -0.3926 C 0.61892 -0.38797 0.6132 -0.38659 0.60712 -0.38242 C 0.60122 -0.37849 0.59566 -0.37341 0.58958 -0.36948 C 0.58212 -0.36485 0.57309 -0.36231 0.5658 -0.35699 C 0.56354 -0.35537 0.56181 -0.35214 0.55955 -0.35052 C 0.5566 -0.34867 0.55295 -0.34797 0.55 -0.34636 C 0.54201 -0.34104 0.53403 -0.33688 0.52622 -0.33156 C 0.52448 -0.3304 0.52309 -0.32809 0.52136 -0.3274 C 0.51823 -0.32532 0.51181 -0.32323 0.51181 -0.32323 C 0.49722 -0.30774 0.51528 -0.32485 0.49601 -0.31445 C 0.49097 -0.31214 0.48681 -0.30659 0.48177 -0.30381 C 0.47431 -0.29433 0.48386 -0.30497 0.47066 -0.29757 C 0.46563 -0.29479 0.46285 -0.28763 0.45625 -0.28485 C 0.45417 -0.283 0.45226 -0.28023 0.45 -0.27861 C 0.44757 -0.27699 0.44445 -0.2763 0.44201 -0.27422 C 0.44011 -0.2726 0.43906 -0.27005 0.43733 -0.26797 C 0.43056 -0.26127 0.42344 -0.25549 0.41667 -0.24901 C 0.40851 -0.24115 0.41511 -0.24763 0.40399 -0.24069 C 0.39445 -0.23422 0.40399 -0.23838 0.39288 -0.23005 C 0.39045 -0.22797 0.3875 -0.22728 0.3849 -0.22566 C 0.37656 -0.22011 0.37101 -0.21017 0.36267 -0.20462 C 0.35313 -0.19144 0.33924 -0.17919 0.32778 -0.16855 C 0.32552 -0.15977 0.32014 -0.15237 0.31511 -0.14566 C 0.31129 -0.12948 0.31684 -0.14797 0.30868 -0.13503 C 0.30764 -0.13341 0.30799 -0.13063 0.30712 -0.12855 C 0.30417 -0.12277 0.29896 -0.11768 0.29601 -0.11167 C 0.28906 -0.09734 0.29653 -0.10774 0.28958 -0.09896 C 0.28698 -0.09202 0.28576 -0.08532 0.28177 -0.07977 C 0.27622 -0.05873 0.27726 -0.03907 0.28177 -0.01664 C 0.2842 -0.00439 0.28247 -2.89017E-6 0.28958 0.00671 C 0.30191 0.0185 0.31754 0.02336 0.3309 0.03191 C 0.33681 0.03584 0.35 0.03862 0.35 0.03862 C 0.36892 0.05526 0.40781 0.04694 0.43247 0.04902 C 0.48646 0.0481 0.54045 0.0481 0.59445 0.04694 C 0.61285 0.04648 0.62761 0.02729 0.64358 0.01942 C 0.64931 0.01179 0.65677 0.00902 0.66267 0.00232 C 0.6691 -0.00462 0.67431 -0.01179 0.68177 -0.01664 C 0.68281 -0.01942 0.68351 -0.02242 0.6849 -0.0252 C 0.68611 -0.02728 0.68837 -0.0289 0.68958 -0.03121 C 0.69479 -0.04231 0.69688 -0.05479 0.70243 -0.0652 C 0.70191 -0.07768 0.70208 -0.0904 0.7007 -0.10335 C 0.70035 -0.10612 0.69844 -0.1089 0.69757 -0.11167 C 0.69097 -0.13225 0.68299 -0.15237 0.66736 -0.16254 C 0.65556 -0.17803 0.63767 -0.18867 0.62136 -0.19214 C 0.61649 -0.19445 0.61233 -0.19722 0.60712 -0.19815 C 0.59601 -0.2 0.57379 -0.20277 0.57379 -0.20277 C 0.49514 -0.20046 0.51007 -0.20323 0.46736 -0.19607 C 0.45781 -0.19214 0.44861 -0.18705 0.43889 -0.18335 C 0.4309 -0.18034 0.42292 -0.17919 0.41511 -0.17526 C 0.40451 -0.16971 0.39427 -0.16092 0.38333 -0.15815 C 0.37552 -0.1519 0.36667 -0.14566 0.35799 -0.14127 C 0.35486 -0.13965 0.34844 -0.13688 0.34844 -0.13688 C 0.34375 -0.1311 0.33837 -0.1311 0.33247 -0.12855 C 0.33038 -0.1267 0.32847 -0.12393 0.32622 -0.12231 C 0.32222 -0.11884 0.31684 -0.11838 0.31354 -0.11399 C 0.30625 -0.10404 0.29774 -0.09664 0.28802 -0.09271 C 0.27899 -0.0837 0.27031 -0.07537 0.26267 -0.0652 C 0.25955 -0.06081 0.25799 -0.05479 0.25469 -0.05017 C 0.23941 -0.03005 0.25868 -0.06312 0.24201 -0.03121 C 0.24045 -0.02844 0.23733 -0.02289 0.23733 -0.02289 C 0.23333 -0.00162 0.23872 -0.02404 0.23247 -0.01017 C 0.2316 -0.00832 0.2316 -0.00601 0.2309 -0.00393 C 0.23004 -0.00162 0.22882 0.00047 0.22778 0.00232 C 0.22431 0.02636 0.21667 0.06914 0.23889 0.07862 C 0.2559 0.09434 0.28004 0.08278 0.29913 0.08278 " pathEditMode="relative" ptsTypes="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2286000"/>
          </a:xfrm>
          <a:solidFill>
            <a:srgbClr val="FF0000"/>
          </a:solidFill>
          <a:ln/>
          <a:effectLst/>
        </p:spPr>
        <p:txBody>
          <a:bodyPr/>
          <a:lstStyle/>
          <a:p>
            <a:pPr>
              <a:buFontTx/>
              <a:buNone/>
            </a:pPr>
            <a:r>
              <a:rPr lang="en-US"/>
              <a:t>If a p-wave arrives at 12:10:00 and </a:t>
            </a:r>
          </a:p>
          <a:p>
            <a:pPr>
              <a:buFontTx/>
              <a:buNone/>
            </a:pPr>
            <a:r>
              <a:rPr lang="en-US"/>
              <a:t>the s-wave arrives at 12:16:20, how</a:t>
            </a:r>
          </a:p>
          <a:p>
            <a:pPr>
              <a:buFontTx/>
              <a:buNone/>
            </a:pPr>
            <a:r>
              <a:rPr lang="en-US"/>
              <a:t>many kilometers from the </a:t>
            </a:r>
          </a:p>
          <a:p>
            <a:pPr>
              <a:buFontTx/>
              <a:buNone/>
            </a:pPr>
            <a:r>
              <a:rPr lang="en-US"/>
              <a:t>epicenter is a location? </a:t>
            </a:r>
          </a:p>
        </p:txBody>
      </p:sp>
      <p:pic>
        <p:nvPicPr>
          <p:cNvPr id="33805" name="Picture 13" descr="koala_throwing_boomera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333750" cy="2562225"/>
          </a:xfrm>
          <a:prstGeom prst="rect">
            <a:avLst/>
          </a:prstGeom>
          <a:noFill/>
        </p:spPr>
      </p:pic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3157538" y="43434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4800 kms</a:t>
            </a:r>
          </a:p>
        </p:txBody>
      </p:sp>
      <p:pic>
        <p:nvPicPr>
          <p:cNvPr id="33807" name="Survivor_II_Australian_Outbac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  <p:sp>
        <p:nvSpPr>
          <p:cNvPr id="33808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 descr="Untitled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6438" y="6021388"/>
            <a:ext cx="685800" cy="762000"/>
          </a:xfrm>
          <a:prstGeom prst="actionButtonBlank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84" fill="hold"/>
                                        <p:tgtEl>
                                          <p:spTgt spid="33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7"/>
                </p:tgtEl>
              </p:cMediaNode>
            </p:audio>
          </p:childTnLst>
        </p:cTn>
      </p:par>
    </p:tnLst>
    <p:bldLst>
      <p:bldP spid="338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2286000"/>
          </a:xfrm>
          <a:solidFill>
            <a:srgbClr val="FF00FF"/>
          </a:solidFill>
          <a:ln/>
          <a:effectLst/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An earthquake epicenter is 2600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kilometers from a location.  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If the p-wave arrives at 9:00:20,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what time will the s-wave arrive?</a:t>
            </a:r>
            <a:r>
              <a:rPr lang="en-US"/>
              <a:t> 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657600" y="42672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9:04:20</a:t>
            </a:r>
          </a:p>
        </p:txBody>
      </p:sp>
      <p:pic>
        <p:nvPicPr>
          <p:cNvPr id="34821" name="Picture 5" descr="penguin_in_suit_with_cane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3219450" cy="3714750"/>
          </a:xfrm>
          <a:prstGeom prst="rect">
            <a:avLst/>
          </a:prstGeom>
          <a:noFill/>
        </p:spPr>
      </p:pic>
      <p:sp>
        <p:nvSpPr>
          <p:cNvPr id="34822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 descr="Untitled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6113" y="5946775"/>
            <a:ext cx="685800" cy="762000"/>
          </a:xfrm>
          <a:prstGeom prst="actionButtonBlank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20thte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2286000"/>
          </a:xfrm>
          <a:solidFill>
            <a:srgbClr val="66FF33"/>
          </a:solidFill>
          <a:ln/>
          <a:effectLst/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An earthquake epicenter is 5200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kilometers from a location.  If the s-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wave arrives at 1:20:20, what time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did the p-wave arrive? 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1:13:20</a:t>
            </a:r>
          </a:p>
        </p:txBody>
      </p:sp>
      <p:pic>
        <p:nvPicPr>
          <p:cNvPr id="35845" name="Picture 5" descr="hockey_player_ready_for_action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90900"/>
            <a:ext cx="3219450" cy="3467100"/>
          </a:xfrm>
          <a:prstGeom prst="rect">
            <a:avLst/>
          </a:prstGeom>
          <a:noFill/>
        </p:spPr>
      </p:pic>
      <p:sp>
        <p:nvSpPr>
          <p:cNvPr id="3584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 descr="Untitled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6113" y="5946775"/>
            <a:ext cx="685800" cy="762000"/>
          </a:xfrm>
          <a:prstGeom prst="actionButtonBlank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rumb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3505200"/>
          </a:xfrm>
          <a:solidFill>
            <a:srgbClr val="FF0000"/>
          </a:solidFill>
          <a:ln/>
          <a:effectLst/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If a p-wave arrives 6 mins after an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earthquake occurs, how many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kilometers is the location from the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epicenter?  How long after the p-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wave arrives will the s-wave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arrive?</a:t>
            </a:r>
            <a:r>
              <a:rPr lang="en-US"/>
              <a:t> 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609600" y="41148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3200 kms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4191000" y="4114800"/>
            <a:ext cx="28289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4:40 later</a:t>
            </a:r>
          </a:p>
        </p:txBody>
      </p:sp>
      <p:sp>
        <p:nvSpPr>
          <p:cNvPr id="3686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utoShape 9" descr="Untitled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6113" y="5946775"/>
            <a:ext cx="685800" cy="76200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4953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Oval 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6705600" y="1981200"/>
            <a:ext cx="16764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53425" y="62357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weasel_with_hula_hoop_hg_clr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652713"/>
            <a:ext cx="3556000" cy="4205287"/>
          </a:xfrm>
          <a:noFill/>
          <a:ln/>
          <a:effectLst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67400" cy="1143000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</a:rPr>
              <a:t>What provides the energy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for this force?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4733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radioactive decay</a:t>
            </a:r>
          </a:p>
        </p:txBody>
      </p:sp>
      <p:pic>
        <p:nvPicPr>
          <p:cNvPr id="37894" name="Picture 6" descr="radioactive-ato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4038600"/>
            <a:ext cx="4038600" cy="249713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weasel_with_hula_hoop_hg_clr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652713"/>
            <a:ext cx="3556000" cy="4205287"/>
          </a:xfrm>
          <a:noFill/>
          <a:ln/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On to the next question: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What are the different types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tx1"/>
                </a:solidFill>
              </a:rPr>
              <a:t>    of earthquake waves? And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tx1"/>
                </a:solidFill>
              </a:rPr>
              <a:t>    how do they travel?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26812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p-waves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533400" y="4191000"/>
            <a:ext cx="3638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primary waves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4000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push-pull waves</a:t>
            </a:r>
          </a:p>
        </p:txBody>
      </p:sp>
      <p:pic>
        <p:nvPicPr>
          <p:cNvPr id="38925" name="Picture 13" descr="demo_md_cl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24163"/>
            <a:ext cx="1162050" cy="533400"/>
          </a:xfrm>
          <a:prstGeom prst="rect">
            <a:avLst/>
          </a:prstGeom>
          <a:noFill/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57200" y="2057400"/>
          <a:ext cx="4114800" cy="1836738"/>
        </p:xfrm>
        <a:graphic>
          <a:graphicData uri="http://schemas.openxmlformats.org/presentationml/2006/ole">
            <p:oleObj spid="_x0000_s38927" name="Bitmap Image" r:id="rId5" imgW="2925357" imgH="1305453" progId="Paint.Picture">
              <p:embed/>
            </p:oleObj>
          </a:graphicData>
        </a:graphic>
      </p:graphicFrame>
      <p:sp>
        <p:nvSpPr>
          <p:cNvPr id="38929" name="AutoShape 17"/>
          <p:cNvSpPr>
            <a:spLocks noChangeArrowheads="1"/>
          </p:cNvSpPr>
          <p:nvPr/>
        </p:nvSpPr>
        <p:spPr bwMode="auto">
          <a:xfrm rot="11546126">
            <a:off x="4751388" y="3398838"/>
            <a:ext cx="2743200" cy="2590800"/>
          </a:xfrm>
          <a:prstGeom prst="cloudCallout">
            <a:avLst>
              <a:gd name="adj1" fmla="val -30023"/>
              <a:gd name="adj2" fmla="val 65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38930" name="WordArt 18"/>
          <p:cNvSpPr>
            <a:spLocks noChangeArrowheads="1" noChangeShapeType="1" noTextEdit="1"/>
          </p:cNvSpPr>
          <p:nvPr/>
        </p:nvSpPr>
        <p:spPr bwMode="auto">
          <a:xfrm>
            <a:off x="5181600" y="3962400"/>
            <a:ext cx="1752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Travel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Through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0" grpId="0" animBg="1"/>
      <p:bldP spid="38921" grpId="0" animBg="1"/>
      <p:bldP spid="38929" grpId="0" animBg="1"/>
      <p:bldP spid="389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968500" y="381000"/>
            <a:ext cx="52054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Concepts &amp; Questions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26812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s-waves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432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secondary waves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381000" y="4876800"/>
            <a:ext cx="3133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shear waves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381000" y="2133600"/>
          <a:ext cx="4191000" cy="1941513"/>
        </p:xfrm>
        <a:graphic>
          <a:graphicData uri="http://schemas.openxmlformats.org/presentationml/2006/ole">
            <p:oleObj spid="_x0000_s45066" name="Bitmap Image" r:id="rId3" imgW="2981741" imgH="1381318" progId="Paint.Picture">
              <p:embed/>
            </p:oleObj>
          </a:graphicData>
        </a:graphic>
      </p:graphicFrame>
      <p:sp>
        <p:nvSpPr>
          <p:cNvPr id="45068" name="AutoShape 12"/>
          <p:cNvSpPr>
            <a:spLocks noChangeArrowheads="1"/>
          </p:cNvSpPr>
          <p:nvPr/>
        </p:nvSpPr>
        <p:spPr bwMode="auto">
          <a:xfrm rot="11546126">
            <a:off x="4751388" y="3398838"/>
            <a:ext cx="2743200" cy="2590800"/>
          </a:xfrm>
          <a:prstGeom prst="cloudCallout">
            <a:avLst>
              <a:gd name="adj1" fmla="val -30023"/>
              <a:gd name="adj2" fmla="val 65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5029200" y="4038600"/>
            <a:ext cx="2057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Travels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Through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Solids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3" grpId="0" animBg="1"/>
      <p:bldP spid="45064" grpId="0" animBg="1"/>
      <p:bldP spid="45068" grpId="0" animBg="1"/>
      <p:bldP spid="45069" grpId="0" animBg="1"/>
    </p:bldLst>
  </p:timing>
</p:sld>
</file>

<file path=ppt/theme/theme1.xml><?xml version="1.0" encoding="utf-8"?>
<a:theme xmlns:a="http://schemas.openxmlformats.org/drawingml/2006/main" name="weasel_hideout">
  <a:themeElements>
    <a:clrScheme name="weasel_hide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sel_hideout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sel_hide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sel_hide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sel_hide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sel_hide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sel_hide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sel_hide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sel_hide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weasel_hideout</Template>
  <TotalTime>277</TotalTime>
  <Words>423</Words>
  <Application>Microsoft Office PowerPoint</Application>
  <PresentationFormat>On-screen Show (4:3)</PresentationFormat>
  <Paragraphs>110</Paragraphs>
  <Slides>35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Impact</vt:lpstr>
      <vt:lpstr>Wingdings</vt:lpstr>
      <vt:lpstr>weasel_hideout</vt:lpstr>
      <vt:lpstr>Bitmap Image</vt:lpstr>
      <vt:lpstr>Earth Quakes</vt:lpstr>
      <vt:lpstr>Slide 2</vt:lpstr>
      <vt:lpstr>Slide 3</vt:lpstr>
      <vt:lpstr>On to the next question:</vt:lpstr>
      <vt:lpstr>Slide 5</vt:lpstr>
      <vt:lpstr>On to the next question:</vt:lpstr>
      <vt:lpstr>Slide 7</vt:lpstr>
      <vt:lpstr>Slide 8</vt:lpstr>
      <vt:lpstr>Slide 9</vt:lpstr>
      <vt:lpstr>On to the next question:</vt:lpstr>
      <vt:lpstr>Slide 11</vt:lpstr>
      <vt:lpstr>Slide 12</vt:lpstr>
      <vt:lpstr>Slide 13</vt:lpstr>
      <vt:lpstr>On to the next question:</vt:lpstr>
      <vt:lpstr>Slide 15</vt:lpstr>
      <vt:lpstr>Slide 16</vt:lpstr>
      <vt:lpstr>On to the next question:</vt:lpstr>
      <vt:lpstr>Slide 18</vt:lpstr>
      <vt:lpstr>Slide 19</vt:lpstr>
      <vt:lpstr>On to the next question:</vt:lpstr>
      <vt:lpstr>Slide 21</vt:lpstr>
      <vt:lpstr>Slide 22</vt:lpstr>
      <vt:lpstr>On to the next question:</vt:lpstr>
      <vt:lpstr>Slide 24</vt:lpstr>
      <vt:lpstr>Slide 25</vt:lpstr>
      <vt:lpstr>On to the next question:</vt:lpstr>
      <vt:lpstr>Slide 27</vt:lpstr>
      <vt:lpstr>Slide 28</vt:lpstr>
      <vt:lpstr>Earth Quake Reference Table Questions</vt:lpstr>
      <vt:lpstr>Slide 30</vt:lpstr>
      <vt:lpstr>Slide 31</vt:lpstr>
      <vt:lpstr>Slide 32</vt:lpstr>
      <vt:lpstr>Slide 33</vt:lpstr>
      <vt:lpstr>Slide 34</vt:lpstr>
      <vt:lpstr>Slide 35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Quakes</dc:title>
  <dc:subject>Tectonics</dc:subject>
  <dc:creator>Mark Place</dc:creator>
  <cp:lastModifiedBy>Saint Peter's</cp:lastModifiedBy>
  <cp:revision>67</cp:revision>
  <dcterms:created xsi:type="dcterms:W3CDTF">2006-04-26T00:15:47Z</dcterms:created>
  <dcterms:modified xsi:type="dcterms:W3CDTF">2013-12-04T20:09:39Z</dcterms:modified>
</cp:coreProperties>
</file>