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23" r:id="rId2"/>
    <p:sldId id="282" r:id="rId3"/>
    <p:sldId id="328" r:id="rId4"/>
    <p:sldId id="283" r:id="rId5"/>
    <p:sldId id="331" r:id="rId6"/>
    <p:sldId id="284" r:id="rId7"/>
    <p:sldId id="285" r:id="rId8"/>
    <p:sldId id="286" r:id="rId9"/>
    <p:sldId id="330" r:id="rId10"/>
    <p:sldId id="287" r:id="rId11"/>
    <p:sldId id="329" r:id="rId12"/>
    <p:sldId id="290" r:id="rId13"/>
    <p:sldId id="324" r:id="rId14"/>
    <p:sldId id="325" r:id="rId15"/>
    <p:sldId id="326" r:id="rId16"/>
    <p:sldId id="327" r:id="rId17"/>
    <p:sldId id="293" r:id="rId18"/>
    <p:sldId id="332" r:id="rId19"/>
    <p:sldId id="297" r:id="rId20"/>
    <p:sldId id="341" r:id="rId21"/>
    <p:sldId id="342" r:id="rId22"/>
    <p:sldId id="343" r:id="rId23"/>
    <p:sldId id="26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FF99"/>
    <a:srgbClr val="CCFF66"/>
    <a:srgbClr val="FFFF66"/>
    <a:srgbClr val="3399FF"/>
    <a:srgbClr val="D60093"/>
    <a:srgbClr val="CC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62" autoAdjust="0"/>
    <p:restoredTop sz="94660"/>
  </p:normalViewPr>
  <p:slideViewPr>
    <p:cSldViewPr>
      <p:cViewPr varScale="1">
        <p:scale>
          <a:sx n="69" d="100"/>
          <a:sy n="69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254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68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</a:defRPr>
            </a:lvl1pPr>
          </a:lstStyle>
          <a:p>
            <a:fld id="{77EF5446-041E-47FE-9FDD-4FEC546395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182259-7453-4454-8610-4C6358C49DA3}" type="slidenum">
              <a:rPr lang="en-US"/>
              <a:pPr/>
              <a:t>10</a:t>
            </a:fld>
            <a:endParaRPr lang="en-US"/>
          </a:p>
        </p:txBody>
      </p:sp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D3849-2C95-47DD-BCDB-2762CEF135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FF45E-5CCF-4700-B16C-59529EA345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99668-F011-4497-838A-20A7D5EF73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E5F8D-C38C-4527-9E98-3F32D5D78D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77E31-F2BF-4071-9503-34E6D207A1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821D3-A30A-4807-8079-C01EABF24C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51B15-CB9F-4D65-A4AD-D23679EB34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57D12-B9B2-45AD-A5B7-4ED65BB38E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C29B7-561A-4E20-86B8-FB82644AF6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1F1BB-6CA6-4C58-AE2E-BDD7E29F30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BA7A0-AB46-42CE-912B-1EFA822A38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latin typeface="+mn-lt"/>
              </a:defRPr>
            </a:lvl1pPr>
          </a:lstStyle>
          <a:p>
            <a:fld id="{FB697205-4D41-40D1-8954-B8EE0B8307F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tonkill.k12.ny.us/placeweb/images/igneou4.gi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tonkill.k12.ny.us/placeweb/images/igneou4.gi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turn_your_mind_q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4419600"/>
            <a:ext cx="9144000" cy="167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6000" b="1" i="1" u="none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Green Mountain 3" pitchFamily="2" charset="0"/>
              </a:rPr>
              <a:t>Igneous Rocks</a:t>
            </a:r>
            <a:br>
              <a:rPr lang="en-US" sz="6000" b="1" i="1" u="none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Green Mountain 3" pitchFamily="2" charset="0"/>
              </a:rPr>
            </a:br>
            <a:r>
              <a:rPr lang="en-US" b="1" i="1" u="none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Green Mountain 3" pitchFamily="2" charset="0"/>
              </a:rPr>
              <a:t>Rocks &amp; Minerals Notes:  Page 7</a:t>
            </a:r>
          </a:p>
        </p:txBody>
      </p:sp>
      <p:sp>
        <p:nvSpPr>
          <p:cNvPr id="79878" name="WordArt 6"/>
          <p:cNvSpPr>
            <a:spLocks noChangeArrowheads="1" noChangeShapeType="1" noTextEdit="1"/>
          </p:cNvSpPr>
          <p:nvPr/>
        </p:nvSpPr>
        <p:spPr bwMode="auto">
          <a:xfrm>
            <a:off x="4267200" y="6248400"/>
            <a:ext cx="4572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" kern="10" spc="18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©Mark Place, 2009-2010</a:t>
            </a:r>
          </a:p>
          <a:p>
            <a:pPr algn="ctr"/>
            <a:r>
              <a:rPr lang="en-US" sz="900" kern="10" spc="18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www.LearnEarthScience.com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4" name="Picture 14" descr="turn_your_mind_s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6" name="WordArt 6"/>
          <p:cNvSpPr>
            <a:spLocks noChangeArrowheads="1" noChangeShapeType="1" noTextEdit="1"/>
          </p:cNvSpPr>
          <p:nvPr/>
        </p:nvSpPr>
        <p:spPr bwMode="auto">
          <a:xfrm>
            <a:off x="2438400" y="1752600"/>
            <a:ext cx="17145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Extrusive</a:t>
            </a:r>
          </a:p>
        </p:txBody>
      </p:sp>
      <p:sp>
        <p:nvSpPr>
          <p:cNvPr id="35847" name="WordArt 7"/>
          <p:cNvSpPr>
            <a:spLocks noChangeArrowheads="1" noChangeShapeType="1" noTextEdit="1"/>
          </p:cNvSpPr>
          <p:nvPr/>
        </p:nvSpPr>
        <p:spPr bwMode="auto">
          <a:xfrm>
            <a:off x="6324600" y="1676400"/>
            <a:ext cx="17145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Intrusive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600200" y="3429000"/>
            <a:ext cx="3409950" cy="1739900"/>
          </a:xfrm>
          <a:prstGeom prst="rect">
            <a:avLst/>
          </a:prstGeom>
          <a:solidFill>
            <a:schemeClr val="bg2">
              <a:alpha val="49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u="none">
                <a:solidFill>
                  <a:srgbClr val="CCFF66"/>
                </a:solidFill>
                <a:latin typeface="Monotype Corsiva" pitchFamily="66" charset="0"/>
              </a:rPr>
              <a:t>form on or near the</a:t>
            </a:r>
          </a:p>
          <a:p>
            <a:pPr algn="ctr"/>
            <a:r>
              <a:rPr lang="en-US" u="none">
                <a:solidFill>
                  <a:srgbClr val="CCFF66"/>
                </a:solidFill>
                <a:latin typeface="Monotype Corsiva" pitchFamily="66" charset="0"/>
              </a:rPr>
              <a:t>surface </a:t>
            </a:r>
          </a:p>
          <a:p>
            <a:pPr algn="ctr"/>
            <a:r>
              <a:rPr lang="en-US" u="none">
                <a:solidFill>
                  <a:srgbClr val="CCFF66"/>
                </a:solidFill>
                <a:latin typeface="Monotype Corsiva" pitchFamily="66" charset="0"/>
              </a:rPr>
              <a:t>(small crystals)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715000" y="3429000"/>
            <a:ext cx="2963863" cy="1739900"/>
          </a:xfrm>
          <a:prstGeom prst="rect">
            <a:avLst/>
          </a:prstGeom>
          <a:solidFill>
            <a:schemeClr val="bg2">
              <a:alpha val="49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u="none">
                <a:solidFill>
                  <a:srgbClr val="CCFF66"/>
                </a:solidFill>
                <a:latin typeface="Monotype Corsiva" pitchFamily="66" charset="0"/>
              </a:rPr>
              <a:t>form below the</a:t>
            </a:r>
          </a:p>
          <a:p>
            <a:pPr algn="ctr"/>
            <a:r>
              <a:rPr lang="en-US" u="none">
                <a:solidFill>
                  <a:srgbClr val="CCFF66"/>
                </a:solidFill>
                <a:latin typeface="Monotype Corsiva" pitchFamily="66" charset="0"/>
              </a:rPr>
              <a:t>surface</a:t>
            </a:r>
          </a:p>
          <a:p>
            <a:pPr algn="ctr"/>
            <a:r>
              <a:rPr lang="en-US" u="none">
                <a:solidFill>
                  <a:srgbClr val="CCFF66"/>
                </a:solidFill>
                <a:latin typeface="Monotype Corsiva" pitchFamily="66" charset="0"/>
              </a:rPr>
              <a:t>(large crystals)</a:t>
            </a:r>
          </a:p>
        </p:txBody>
      </p:sp>
      <p:sp>
        <p:nvSpPr>
          <p:cNvPr id="35855" name="AutoShap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05400" y="2276475"/>
            <a:ext cx="457200" cy="381000"/>
          </a:xfrm>
          <a:prstGeom prst="actionButtonForwardNext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  <p:bldP spid="35847" grpId="0" animBg="1"/>
      <p:bldP spid="35848" grpId="0" animBg="1"/>
      <p:bldP spid="358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turn_your_mind_q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6019" name="WordArt 3"/>
          <p:cNvSpPr>
            <a:spLocks noChangeArrowheads="1" noChangeShapeType="1" noTextEdit="1"/>
          </p:cNvSpPr>
          <p:nvPr/>
        </p:nvSpPr>
        <p:spPr bwMode="auto">
          <a:xfrm>
            <a:off x="609600" y="4572000"/>
            <a:ext cx="7924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spc="72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Igneous Rocks:  Key Concept #5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295400" y="5410200"/>
            <a:ext cx="655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u="none">
                <a:latin typeface="Monotype Corsiva" pitchFamily="66" charset="0"/>
              </a:rPr>
              <a:t>Characteristics used to classify igneous rocks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8" name="Picture 14" descr="turn_your_mind_p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>
            <a:off x="2438400" y="2362200"/>
            <a:ext cx="2514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 Black"/>
              </a:rPr>
              <a:t>texture</a:t>
            </a:r>
          </a:p>
        </p:txBody>
      </p:sp>
      <p:sp>
        <p:nvSpPr>
          <p:cNvPr id="41989" name="WordArt 5"/>
          <p:cNvSpPr>
            <a:spLocks noChangeArrowheads="1" noChangeShapeType="1" noTextEdit="1"/>
          </p:cNvSpPr>
          <p:nvPr/>
        </p:nvSpPr>
        <p:spPr bwMode="auto">
          <a:xfrm>
            <a:off x="2390775" y="3771900"/>
            <a:ext cx="21812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Arial Black"/>
              </a:rPr>
              <a:t>glassy</a:t>
            </a:r>
          </a:p>
        </p:txBody>
      </p:sp>
      <p:pic>
        <p:nvPicPr>
          <p:cNvPr id="41991" name="Picture 7" descr="obsidi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810000"/>
            <a:ext cx="2857500" cy="2476500"/>
          </a:xfrm>
          <a:prstGeom prst="rect">
            <a:avLst/>
          </a:prstGeom>
          <a:noFill/>
        </p:spPr>
      </p:pic>
      <p:sp>
        <p:nvSpPr>
          <p:cNvPr id="41992" name="WordArt 8"/>
          <p:cNvSpPr>
            <a:spLocks noChangeArrowheads="1" noChangeShapeType="1" noTextEdit="1"/>
          </p:cNvSpPr>
          <p:nvPr/>
        </p:nvSpPr>
        <p:spPr bwMode="auto">
          <a:xfrm>
            <a:off x="2438400" y="5410200"/>
            <a:ext cx="1905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Arial Black"/>
              </a:rPr>
              <a:t>fine</a:t>
            </a:r>
          </a:p>
        </p:txBody>
      </p:sp>
      <p:pic>
        <p:nvPicPr>
          <p:cNvPr id="41994" name="Picture 10" descr="Rhyol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124200"/>
            <a:ext cx="2381250" cy="3248025"/>
          </a:xfrm>
          <a:prstGeom prst="rect">
            <a:avLst/>
          </a:prstGeom>
          <a:noFill/>
        </p:spPr>
      </p:pic>
      <p:sp>
        <p:nvSpPr>
          <p:cNvPr id="41995" name="WordArt 11"/>
          <p:cNvSpPr>
            <a:spLocks noChangeArrowheads="1" noChangeShapeType="1" noTextEdit="1"/>
          </p:cNvSpPr>
          <p:nvPr/>
        </p:nvSpPr>
        <p:spPr bwMode="auto">
          <a:xfrm>
            <a:off x="4876800" y="4572000"/>
            <a:ext cx="685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 Black"/>
              </a:rPr>
              <a:t>}</a:t>
            </a:r>
          </a:p>
        </p:txBody>
      </p:sp>
      <p:sp>
        <p:nvSpPr>
          <p:cNvPr id="41996" name="WordArt 12"/>
          <p:cNvSpPr>
            <a:spLocks noChangeArrowheads="1" noChangeShapeType="1" noTextEdit="1"/>
          </p:cNvSpPr>
          <p:nvPr/>
        </p:nvSpPr>
        <p:spPr bwMode="auto">
          <a:xfrm>
            <a:off x="5867400" y="4572000"/>
            <a:ext cx="21812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Arial Black"/>
              </a:rPr>
              <a:t>extrusive</a:t>
            </a:r>
          </a:p>
        </p:txBody>
      </p:sp>
      <p:sp>
        <p:nvSpPr>
          <p:cNvPr id="41997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38400" y="3200400"/>
            <a:ext cx="2514600" cy="228600"/>
          </a:xfrm>
          <a:prstGeom prst="actionButtonForwardNex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WordArt 15"/>
          <p:cNvSpPr>
            <a:spLocks noChangeArrowheads="1" noChangeShapeType="1" noTextEdit="1"/>
          </p:cNvSpPr>
          <p:nvPr/>
        </p:nvSpPr>
        <p:spPr bwMode="auto">
          <a:xfrm>
            <a:off x="3429000" y="228600"/>
            <a:ext cx="42576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spc="72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Key Concept #5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2362200" y="1066800"/>
            <a:ext cx="6553200" cy="5794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u="none">
                <a:solidFill>
                  <a:srgbClr val="CCFF66"/>
                </a:solidFill>
                <a:latin typeface="Monotype Corsiva" pitchFamily="66" charset="0"/>
              </a:rPr>
              <a:t>Characteristics used to classify igneous rocks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41989" grpId="0" animBg="1"/>
      <p:bldP spid="41992" grpId="0" animBg="1"/>
      <p:bldP spid="41995" grpId="0" animBg="1"/>
      <p:bldP spid="41996" grpId="0" animBg="1"/>
      <p:bldP spid="4199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turn_your_mind_p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0924" name="Picture 28" descr="redgran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048000"/>
            <a:ext cx="3876675" cy="3381375"/>
          </a:xfrm>
          <a:prstGeom prst="rect">
            <a:avLst/>
          </a:prstGeom>
          <a:noFill/>
        </p:spPr>
      </p:pic>
      <p:pic>
        <p:nvPicPr>
          <p:cNvPr id="80929" name="Picture 33" descr="Dior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429000"/>
            <a:ext cx="3429000" cy="2657475"/>
          </a:xfrm>
          <a:prstGeom prst="rect">
            <a:avLst/>
          </a:prstGeom>
          <a:noFill/>
        </p:spPr>
      </p:pic>
      <p:sp>
        <p:nvSpPr>
          <p:cNvPr id="80899" name="WordArt 3"/>
          <p:cNvSpPr>
            <a:spLocks noChangeArrowheads="1" noChangeShapeType="1" noTextEdit="1"/>
          </p:cNvSpPr>
          <p:nvPr/>
        </p:nvSpPr>
        <p:spPr bwMode="auto">
          <a:xfrm>
            <a:off x="2438400" y="2362200"/>
            <a:ext cx="2514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 Black"/>
              </a:rPr>
              <a:t>texture</a:t>
            </a:r>
          </a:p>
        </p:txBody>
      </p:sp>
      <p:sp>
        <p:nvSpPr>
          <p:cNvPr id="80906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38400" y="3200400"/>
            <a:ext cx="2514600" cy="228600"/>
          </a:xfrm>
          <a:prstGeom prst="actionButtonForwardNex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7" name="WordArt 11"/>
          <p:cNvSpPr>
            <a:spLocks noChangeArrowheads="1" noChangeShapeType="1" noTextEdit="1"/>
          </p:cNvSpPr>
          <p:nvPr/>
        </p:nvSpPr>
        <p:spPr bwMode="auto">
          <a:xfrm>
            <a:off x="3429000" y="228600"/>
            <a:ext cx="42576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spc="72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Key Concept #5</a:t>
            </a: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2362200" y="1066800"/>
            <a:ext cx="6553200" cy="5794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u="none">
                <a:solidFill>
                  <a:srgbClr val="CCFF66"/>
                </a:solidFill>
                <a:latin typeface="Monotype Corsiva" pitchFamily="66" charset="0"/>
              </a:rPr>
              <a:t>Characteristics used to classify igneous rocks</a:t>
            </a:r>
          </a:p>
        </p:txBody>
      </p:sp>
      <p:sp>
        <p:nvSpPr>
          <p:cNvPr id="80925" name="WordArt 29"/>
          <p:cNvSpPr>
            <a:spLocks noChangeArrowheads="1" noChangeShapeType="1" noTextEdit="1"/>
          </p:cNvSpPr>
          <p:nvPr/>
        </p:nvSpPr>
        <p:spPr bwMode="auto">
          <a:xfrm>
            <a:off x="2514600" y="3810000"/>
            <a:ext cx="21812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Arial Black"/>
              </a:rPr>
              <a:t>coarse</a:t>
            </a:r>
          </a:p>
        </p:txBody>
      </p:sp>
      <p:sp>
        <p:nvSpPr>
          <p:cNvPr id="80926" name="WordArt 30"/>
          <p:cNvSpPr>
            <a:spLocks noChangeArrowheads="1" noChangeShapeType="1" noTextEdit="1"/>
          </p:cNvSpPr>
          <p:nvPr/>
        </p:nvSpPr>
        <p:spPr bwMode="auto">
          <a:xfrm>
            <a:off x="2590800" y="5105400"/>
            <a:ext cx="2133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Arial Black"/>
              </a:rPr>
              <a:t>very coarse</a:t>
            </a:r>
          </a:p>
        </p:txBody>
      </p:sp>
      <p:sp>
        <p:nvSpPr>
          <p:cNvPr id="80927" name="WordArt 31"/>
          <p:cNvSpPr>
            <a:spLocks noChangeArrowheads="1" noChangeShapeType="1" noTextEdit="1"/>
          </p:cNvSpPr>
          <p:nvPr/>
        </p:nvSpPr>
        <p:spPr bwMode="auto">
          <a:xfrm>
            <a:off x="4876800" y="4038600"/>
            <a:ext cx="990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 Black"/>
              </a:rPr>
              <a:t>}</a:t>
            </a:r>
          </a:p>
        </p:txBody>
      </p:sp>
      <p:sp>
        <p:nvSpPr>
          <p:cNvPr id="80928" name="WordArt 32"/>
          <p:cNvSpPr>
            <a:spLocks noChangeArrowheads="1" noChangeShapeType="1" noTextEdit="1"/>
          </p:cNvSpPr>
          <p:nvPr/>
        </p:nvSpPr>
        <p:spPr bwMode="auto">
          <a:xfrm>
            <a:off x="6019800" y="4191000"/>
            <a:ext cx="21812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Arial Black"/>
              </a:rPr>
              <a:t>intrusive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0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0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0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0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0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0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25" grpId="0" animBg="1"/>
      <p:bldP spid="80926" grpId="0" animBg="1"/>
      <p:bldP spid="80927" grpId="0" animBg="1"/>
      <p:bldP spid="809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turn_your_mind_p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27" name="WordArt 7"/>
          <p:cNvSpPr>
            <a:spLocks noChangeArrowheads="1" noChangeShapeType="1" noTextEdit="1"/>
          </p:cNvSpPr>
          <p:nvPr/>
        </p:nvSpPr>
        <p:spPr bwMode="auto">
          <a:xfrm>
            <a:off x="3429000" y="228600"/>
            <a:ext cx="42576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spc="72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Key Concept #5</a:t>
            </a: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2362200" y="1066800"/>
            <a:ext cx="6553200" cy="5794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u="none">
                <a:solidFill>
                  <a:srgbClr val="CCFF66"/>
                </a:solidFill>
                <a:latin typeface="Monotype Corsiva" pitchFamily="66" charset="0"/>
              </a:rPr>
              <a:t>Characteristics used to classify igneous rocks</a:t>
            </a:r>
          </a:p>
        </p:txBody>
      </p:sp>
      <p:sp>
        <p:nvSpPr>
          <p:cNvPr id="81933" name="WordArt 13"/>
          <p:cNvSpPr>
            <a:spLocks noChangeArrowheads="1" noChangeShapeType="1" noTextEdit="1"/>
          </p:cNvSpPr>
          <p:nvPr/>
        </p:nvSpPr>
        <p:spPr bwMode="auto">
          <a:xfrm>
            <a:off x="3733800" y="2286000"/>
            <a:ext cx="39338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 Black"/>
              </a:rPr>
              <a:t>color</a:t>
            </a:r>
          </a:p>
        </p:txBody>
      </p:sp>
      <p:sp>
        <p:nvSpPr>
          <p:cNvPr id="81934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3200400"/>
            <a:ext cx="2514600" cy="228600"/>
          </a:xfrm>
          <a:prstGeom prst="actionButtonForwardNex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35" name="WordArt 15"/>
          <p:cNvSpPr>
            <a:spLocks noChangeArrowheads="1" noChangeShapeType="1" noTextEdit="1"/>
          </p:cNvSpPr>
          <p:nvPr/>
        </p:nvSpPr>
        <p:spPr bwMode="auto">
          <a:xfrm>
            <a:off x="6858000" y="4038600"/>
            <a:ext cx="1752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dark</a:t>
            </a:r>
          </a:p>
        </p:txBody>
      </p:sp>
      <p:sp>
        <p:nvSpPr>
          <p:cNvPr id="81936" name="WordArt 16"/>
          <p:cNvSpPr>
            <a:spLocks noChangeArrowheads="1" noChangeShapeType="1" noTextEdit="1"/>
          </p:cNvSpPr>
          <p:nvPr/>
        </p:nvSpPr>
        <p:spPr bwMode="auto">
          <a:xfrm>
            <a:off x="3124200" y="4114800"/>
            <a:ext cx="1752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light</a:t>
            </a:r>
          </a:p>
        </p:txBody>
      </p:sp>
      <p:sp>
        <p:nvSpPr>
          <p:cNvPr id="81939" name="Line 19"/>
          <p:cNvSpPr>
            <a:spLocks noChangeShapeType="1"/>
          </p:cNvSpPr>
          <p:nvPr/>
        </p:nvSpPr>
        <p:spPr bwMode="auto">
          <a:xfrm>
            <a:off x="5029200" y="4419600"/>
            <a:ext cx="1676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819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3" grpId="0" animBg="1"/>
      <p:bldP spid="81934" grpId="0" animBg="1"/>
      <p:bldP spid="81935" grpId="0" animBg="1"/>
      <p:bldP spid="81936" grpId="0" animBg="1"/>
      <p:bldP spid="819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turn_your_mind_p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2947" name="WordArt 3"/>
          <p:cNvSpPr>
            <a:spLocks noChangeArrowheads="1" noChangeShapeType="1" noTextEdit="1"/>
          </p:cNvSpPr>
          <p:nvPr/>
        </p:nvSpPr>
        <p:spPr bwMode="auto">
          <a:xfrm>
            <a:off x="3429000" y="228600"/>
            <a:ext cx="42576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spc="72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Key Concept #5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2362200" y="1066800"/>
            <a:ext cx="6553200" cy="5794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u="none">
                <a:solidFill>
                  <a:srgbClr val="CCFF66"/>
                </a:solidFill>
                <a:latin typeface="Monotype Corsiva" pitchFamily="66" charset="0"/>
              </a:rPr>
              <a:t>Characteristics used to classify igneous rocks</a:t>
            </a:r>
          </a:p>
        </p:txBody>
      </p:sp>
      <p:sp>
        <p:nvSpPr>
          <p:cNvPr id="82954" name="WordArt 10"/>
          <p:cNvSpPr>
            <a:spLocks noChangeArrowheads="1" noChangeShapeType="1" noTextEdit="1"/>
          </p:cNvSpPr>
          <p:nvPr/>
        </p:nvSpPr>
        <p:spPr bwMode="auto">
          <a:xfrm>
            <a:off x="3733800" y="2133600"/>
            <a:ext cx="39338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 Black"/>
              </a:rPr>
              <a:t>density</a:t>
            </a:r>
          </a:p>
        </p:txBody>
      </p:sp>
      <p:sp>
        <p:nvSpPr>
          <p:cNvPr id="82955" name="AutoShape 11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4419600" y="2971800"/>
            <a:ext cx="2514600" cy="228600"/>
          </a:xfrm>
          <a:prstGeom prst="actionButtonForwardNex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6" name="WordArt 12"/>
          <p:cNvSpPr>
            <a:spLocks noChangeArrowheads="1" noChangeShapeType="1" noTextEdit="1"/>
          </p:cNvSpPr>
          <p:nvPr/>
        </p:nvSpPr>
        <p:spPr bwMode="auto">
          <a:xfrm>
            <a:off x="6934200" y="3962400"/>
            <a:ext cx="117157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high</a:t>
            </a:r>
          </a:p>
        </p:txBody>
      </p:sp>
      <p:sp>
        <p:nvSpPr>
          <p:cNvPr id="82957" name="WordArt 13"/>
          <p:cNvSpPr>
            <a:spLocks noChangeArrowheads="1" noChangeShapeType="1" noTextEdit="1"/>
          </p:cNvSpPr>
          <p:nvPr/>
        </p:nvSpPr>
        <p:spPr bwMode="auto">
          <a:xfrm>
            <a:off x="3590925" y="3886200"/>
            <a:ext cx="98107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low</a:t>
            </a:r>
          </a:p>
        </p:txBody>
      </p:sp>
      <p:sp>
        <p:nvSpPr>
          <p:cNvPr id="82958" name="Line 14"/>
          <p:cNvSpPr>
            <a:spLocks noChangeShapeType="1"/>
          </p:cNvSpPr>
          <p:nvPr/>
        </p:nvSpPr>
        <p:spPr bwMode="auto">
          <a:xfrm>
            <a:off x="4953000" y="4267200"/>
            <a:ext cx="1676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4" grpId="0" animBg="1"/>
      <p:bldP spid="82955" grpId="0" animBg="1"/>
      <p:bldP spid="82956" grpId="0" animBg="1"/>
      <p:bldP spid="82957" grpId="0" animBg="1"/>
      <p:bldP spid="829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turn_your_mind_p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3971" name="WordArt 3"/>
          <p:cNvSpPr>
            <a:spLocks noChangeArrowheads="1" noChangeShapeType="1" noTextEdit="1"/>
          </p:cNvSpPr>
          <p:nvPr/>
        </p:nvSpPr>
        <p:spPr bwMode="auto">
          <a:xfrm>
            <a:off x="3429000" y="228600"/>
            <a:ext cx="42576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spc="72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Key Concept #5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2286000" y="1066800"/>
            <a:ext cx="6553200" cy="5794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u="none">
                <a:solidFill>
                  <a:srgbClr val="CCFF66"/>
                </a:solidFill>
                <a:latin typeface="Monotype Corsiva" pitchFamily="66" charset="0"/>
              </a:rPr>
              <a:t>Characteristics used to classify igneous rocks</a:t>
            </a:r>
          </a:p>
        </p:txBody>
      </p:sp>
      <p:sp>
        <p:nvSpPr>
          <p:cNvPr id="83978" name="WordArt 10"/>
          <p:cNvSpPr>
            <a:spLocks noChangeArrowheads="1" noChangeShapeType="1" noTextEdit="1"/>
          </p:cNvSpPr>
          <p:nvPr/>
        </p:nvSpPr>
        <p:spPr bwMode="auto">
          <a:xfrm>
            <a:off x="3505200" y="2209800"/>
            <a:ext cx="393382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 Black"/>
              </a:rPr>
              <a:t>composition</a:t>
            </a:r>
          </a:p>
        </p:txBody>
      </p:sp>
      <p:sp>
        <p:nvSpPr>
          <p:cNvPr id="83979" name="AutoShape 11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4191000" y="3429000"/>
            <a:ext cx="2514600" cy="228600"/>
          </a:xfrm>
          <a:prstGeom prst="actionButtonForwardNex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4953000" y="4038600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none"/>
              <a:t>contains Fe and Mg</a:t>
            </a:r>
          </a:p>
        </p:txBody>
      </p:sp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4953000" y="5562600"/>
            <a:ext cx="2381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none"/>
              <a:t>contains Al</a:t>
            </a:r>
          </a:p>
        </p:txBody>
      </p:sp>
      <p:sp>
        <p:nvSpPr>
          <p:cNvPr id="83982" name="WordArt 14"/>
          <p:cNvSpPr>
            <a:spLocks noChangeArrowheads="1" noChangeShapeType="1" noTextEdit="1"/>
          </p:cNvSpPr>
          <p:nvPr/>
        </p:nvSpPr>
        <p:spPr bwMode="auto">
          <a:xfrm>
            <a:off x="2390775" y="3962400"/>
            <a:ext cx="218122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Arial Black"/>
              </a:rPr>
              <a:t>mafic</a:t>
            </a:r>
          </a:p>
        </p:txBody>
      </p:sp>
      <p:sp>
        <p:nvSpPr>
          <p:cNvPr id="83983" name="WordArt 15"/>
          <p:cNvSpPr>
            <a:spLocks noChangeArrowheads="1" noChangeShapeType="1" noTextEdit="1"/>
          </p:cNvSpPr>
          <p:nvPr/>
        </p:nvSpPr>
        <p:spPr bwMode="auto">
          <a:xfrm>
            <a:off x="2390775" y="5486400"/>
            <a:ext cx="21812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Arial Black"/>
              </a:rPr>
              <a:t>felsic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8" grpId="0" animBg="1"/>
      <p:bldP spid="83979" grpId="0" animBg="1"/>
      <p:bldP spid="83980" grpId="0"/>
      <p:bldP spid="83981" grpId="0"/>
      <p:bldP spid="83982" grpId="0" animBg="1"/>
      <p:bldP spid="8398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09638"/>
            <a:ext cx="60960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90" name="AutoShape 10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609600" cy="533400"/>
          </a:xfrm>
          <a:prstGeom prst="actionButtonBackPrevious">
            <a:avLst/>
          </a:prstGeom>
          <a:gradFill rotWithShape="1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turn_your_mind_q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9091" name="WordArt 3"/>
          <p:cNvSpPr>
            <a:spLocks noChangeArrowheads="1" noChangeShapeType="1" noTextEdit="1"/>
          </p:cNvSpPr>
          <p:nvPr/>
        </p:nvSpPr>
        <p:spPr bwMode="auto">
          <a:xfrm>
            <a:off x="609600" y="4572000"/>
            <a:ext cx="7924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spc="72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Igneous Rocks:  Key Concept #6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342900" y="5334000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 u="none">
                <a:latin typeface="Monotype Corsiva" pitchFamily="66" charset="0"/>
              </a:rPr>
              <a:t>Key Identifying Features of Igneous Rocks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2" name="Picture 8" descr="turn_your_mind_p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2228" name="WordArt 4"/>
          <p:cNvSpPr>
            <a:spLocks noChangeArrowheads="1" noChangeShapeType="1" noTextEdit="1"/>
          </p:cNvSpPr>
          <p:nvPr/>
        </p:nvSpPr>
        <p:spPr bwMode="auto">
          <a:xfrm>
            <a:off x="2895600" y="533400"/>
            <a:ext cx="3814763" cy="1425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Glassy Texture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743200" y="2057400"/>
            <a:ext cx="3967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u="none">
                <a:latin typeface="Monotype Corsiva" pitchFamily="66" charset="0"/>
              </a:rPr>
              <a:t>usually black in color</a:t>
            </a:r>
          </a:p>
        </p:txBody>
      </p:sp>
      <p:sp>
        <p:nvSpPr>
          <p:cNvPr id="52230" name="WordArt 6"/>
          <p:cNvSpPr>
            <a:spLocks noChangeArrowheads="1" noChangeShapeType="1" noTextEdit="1"/>
          </p:cNvSpPr>
          <p:nvPr/>
        </p:nvSpPr>
        <p:spPr bwMode="auto">
          <a:xfrm>
            <a:off x="2895600" y="3352800"/>
            <a:ext cx="5486400" cy="1425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Interlocked Grains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776538" y="4822825"/>
            <a:ext cx="61436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u="none">
                <a:latin typeface="Monotype Corsiva" pitchFamily="66" charset="0"/>
              </a:rPr>
              <a:t>the grains have been melted</a:t>
            </a:r>
          </a:p>
          <a:p>
            <a:r>
              <a:rPr lang="en-US" sz="4000" b="1" u="none">
                <a:latin typeface="Monotype Corsiva" pitchFamily="66" charset="0"/>
              </a:rPr>
              <a:t>and are now physically connected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17 0.30682 C -0.01771 0.23792 0.18993 0.16925 0.23993 0.123 C 0.28993 0.07676 0.13698 0.0511 0.07483 0.02982 C 0.01267 0.00855 -0.09844 0.00162 -0.13316 -0.00393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22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/>
      <p:bldP spid="52229" grpId="0"/>
      <p:bldP spid="52230" grpId="0" animBg="1"/>
      <p:bldP spid="522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2" name="Picture 12" descr="turn_your_mind_p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2819400" y="457200"/>
            <a:ext cx="56959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i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FF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Igneous Rocks</a:t>
            </a:r>
          </a:p>
        </p:txBody>
      </p:sp>
      <p:sp>
        <p:nvSpPr>
          <p:cNvPr id="30723" name="WordArt 3"/>
          <p:cNvSpPr>
            <a:spLocks noChangeArrowheads="1" noChangeShapeType="1" noTextEdit="1"/>
          </p:cNvSpPr>
          <p:nvPr/>
        </p:nvSpPr>
        <p:spPr bwMode="auto">
          <a:xfrm>
            <a:off x="3505200" y="1447800"/>
            <a:ext cx="3952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spc="72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Key Concept #1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362200" y="2362200"/>
            <a:ext cx="6553200" cy="701675"/>
          </a:xfrm>
          <a:prstGeom prst="rect">
            <a:avLst/>
          </a:prstGeom>
          <a:solidFill>
            <a:srgbClr val="99FF99">
              <a:alpha val="3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u="none">
                <a:latin typeface="Monotype Corsiva" pitchFamily="66" charset="0"/>
              </a:rPr>
              <a:t>How are igneous rocks formed?</a:t>
            </a:r>
          </a:p>
        </p:txBody>
      </p:sp>
      <p:sp>
        <p:nvSpPr>
          <p:cNvPr id="30729" name="WordArt 9"/>
          <p:cNvSpPr>
            <a:spLocks noChangeArrowheads="1" noChangeShapeType="1" noTextEdit="1"/>
          </p:cNvSpPr>
          <p:nvPr/>
        </p:nvSpPr>
        <p:spPr bwMode="auto">
          <a:xfrm>
            <a:off x="3733800" y="3200400"/>
            <a:ext cx="38100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i="1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Please go to the</a:t>
            </a:r>
          </a:p>
          <a:p>
            <a:pPr algn="ctr"/>
            <a:r>
              <a:rPr lang="en-US" i="1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"Rock Cycle" on</a:t>
            </a:r>
          </a:p>
          <a:p>
            <a:pPr algn="ctr"/>
            <a:r>
              <a:rPr lang="en-US" i="1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Page 6 of the</a:t>
            </a:r>
          </a:p>
          <a:p>
            <a:pPr algn="ctr"/>
            <a:r>
              <a:rPr lang="en-US" i="1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ESRTS</a:t>
            </a:r>
          </a:p>
        </p:txBody>
      </p:sp>
      <p:sp>
        <p:nvSpPr>
          <p:cNvPr id="30730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10200" y="6096000"/>
            <a:ext cx="457200" cy="381000"/>
          </a:xfrm>
          <a:prstGeom prst="actionButtonForwardNex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WordArt 11"/>
          <p:cNvSpPr>
            <a:spLocks noChangeArrowheads="1" noChangeShapeType="1" noTextEdit="1"/>
          </p:cNvSpPr>
          <p:nvPr/>
        </p:nvSpPr>
        <p:spPr bwMode="auto">
          <a:xfrm>
            <a:off x="3733800" y="3429000"/>
            <a:ext cx="3905250" cy="1914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i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FF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the melting and</a:t>
            </a:r>
          </a:p>
          <a:p>
            <a:pPr algn="ctr"/>
            <a:r>
              <a:rPr lang="en-US" i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FF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solidification of</a:t>
            </a:r>
          </a:p>
          <a:p>
            <a:pPr algn="ctr"/>
            <a:r>
              <a:rPr lang="en-US" i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FF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magma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1" dur="1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 animBg="1"/>
      <p:bldP spid="30729" grpId="1" animBg="1"/>
      <p:bldP spid="30730" grpId="0" animBg="1"/>
      <p:bldP spid="30730" grpId="1" animBg="1"/>
      <p:bldP spid="307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turn_your_mind_q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0" y="4419600"/>
            <a:ext cx="9144000" cy="167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 u="none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Microstyle Bold Extended ATT" pitchFamily="2" charset="0"/>
              </a:rPr>
              <a:t>Please Answer the Questions on Page 8</a:t>
            </a:r>
            <a:br>
              <a:rPr lang="en-US" sz="3200" b="1" u="none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Microstyle Bold Extended ATT" pitchFamily="2" charset="0"/>
              </a:rPr>
            </a:br>
            <a:r>
              <a:rPr lang="en-US" sz="3200" b="1" u="none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Microstyle Bold Extended ATT" pitchFamily="2" charset="0"/>
              </a:rPr>
              <a:t>Using Your Earth Science Reference Tables.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WordArt 2"/>
          <p:cNvSpPr>
            <a:spLocks noChangeArrowheads="1" noChangeShapeType="1" noTextEdit="1"/>
          </p:cNvSpPr>
          <p:nvPr/>
        </p:nvSpPr>
        <p:spPr bwMode="auto">
          <a:xfrm>
            <a:off x="2190750" y="6019800"/>
            <a:ext cx="47625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Answers on the Next Page</a:t>
            </a:r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7162800" cy="591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gamma/>
                <a:tint val="0"/>
                <a:invGamma/>
              </a:schemeClr>
            </a:gs>
            <a:gs pos="100000">
              <a:schemeClr val="tx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turn_your_mind_t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672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4267200" y="0"/>
            <a:ext cx="4876800" cy="3810000"/>
          </a:xfrm>
          <a:prstGeom prst="rect">
            <a:avLst/>
          </a:prstGeom>
          <a:solidFill>
            <a:schemeClr val="tx1">
              <a:alpha val="4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/>
            <a:r>
              <a:rPr lang="en-US" sz="3200" b="1" u="none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Microstyle Bold Extended ATT" pitchFamily="2" charset="0"/>
              </a:rPr>
              <a:t>The Answers  (Page 8):</a:t>
            </a:r>
            <a:br>
              <a:rPr lang="en-US" sz="3200" b="1" u="none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Microstyle Bold Extended ATT" pitchFamily="2" charset="0"/>
              </a:rPr>
            </a:br>
            <a:r>
              <a:rPr lang="en-US" sz="3200" b="1" u="none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Microstyle Bold Extended ATT" pitchFamily="2" charset="0"/>
              </a:rPr>
              <a:t>1.  Basaltic Glass	</a:t>
            </a:r>
            <a:br>
              <a:rPr lang="en-US" sz="3200" b="1" u="none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Microstyle Bold Extended ATT" pitchFamily="2" charset="0"/>
              </a:rPr>
            </a:br>
            <a:r>
              <a:rPr lang="en-US" sz="3200" b="1" u="none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Microstyle Bold Extended ATT" pitchFamily="2" charset="0"/>
              </a:rPr>
              <a:t>2.  Granite</a:t>
            </a:r>
            <a:br>
              <a:rPr lang="en-US" sz="3200" b="1" u="none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Microstyle Bold Extended ATT" pitchFamily="2" charset="0"/>
              </a:rPr>
            </a:br>
            <a:r>
              <a:rPr lang="en-US" sz="3200" b="1" u="none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Microstyle Bold Extended ATT" pitchFamily="2" charset="0"/>
              </a:rPr>
              <a:t>3.  Basalt</a:t>
            </a:r>
          </a:p>
        </p:txBody>
      </p:sp>
      <p:sp>
        <p:nvSpPr>
          <p:cNvPr id="102404" name="WordArt 4"/>
          <p:cNvSpPr>
            <a:spLocks noChangeArrowheads="1" noChangeShapeType="1" noTextEdit="1"/>
          </p:cNvSpPr>
          <p:nvPr/>
        </p:nvSpPr>
        <p:spPr bwMode="auto">
          <a:xfrm>
            <a:off x="5029200" y="4267200"/>
            <a:ext cx="3514725" cy="2386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Stop and complete</a:t>
            </a:r>
          </a:p>
          <a:p>
            <a:pPr algn="ctr"/>
            <a:r>
              <a:rPr lang="en-US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the Igneous</a:t>
            </a:r>
          </a:p>
          <a:p>
            <a:pPr algn="ctr"/>
            <a:r>
              <a:rPr lang="en-US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Rock 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turn_your_mind_p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3" name="Picture 5" descr="rock_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3488" y="1727200"/>
            <a:ext cx="6000750" cy="5045075"/>
          </a:xfrm>
          <a:prstGeom prst="rect">
            <a:avLst/>
          </a:prstGeom>
          <a:noFill/>
        </p:spPr>
      </p:pic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2590800" y="228600"/>
            <a:ext cx="6172200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Earth Science</a:t>
            </a:r>
          </a:p>
          <a:p>
            <a:pPr algn="ctr"/>
            <a:r>
              <a:rPr lang="en-US" kern="1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Reference Tables</a:t>
            </a:r>
          </a:p>
          <a:p>
            <a:pPr algn="ctr"/>
            <a:r>
              <a:rPr lang="en-US" kern="1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Page 6</a:t>
            </a:r>
          </a:p>
        </p:txBody>
      </p:sp>
      <p:sp>
        <p:nvSpPr>
          <p:cNvPr id="7177" name="AutoShape 9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 rot="16200000">
            <a:off x="8496300" y="6210300"/>
            <a:ext cx="609600" cy="685800"/>
          </a:xfrm>
          <a:prstGeom prst="actionButtonReturn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just"/>
            <a:endParaRPr lang="en-US" u="non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turn_your_mind_q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4999" name="WordArt 7"/>
          <p:cNvSpPr>
            <a:spLocks noChangeArrowheads="1" noChangeShapeType="1" noTextEdit="1"/>
          </p:cNvSpPr>
          <p:nvPr/>
        </p:nvSpPr>
        <p:spPr bwMode="auto">
          <a:xfrm>
            <a:off x="571500" y="4572000"/>
            <a:ext cx="800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spc="72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Igneous Rocks:  Key Concept #2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0" y="49530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b="1" u="none">
              <a:latin typeface="Monotype Corsiva" pitchFamily="66" charset="0"/>
            </a:endParaRP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190500" y="5334000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u="none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Name two places where igneous rocks form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60" name="Picture 16" descr="turn_your_mind_s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53" name="Picture 9" descr="Volcano%20erup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81025"/>
            <a:ext cx="4181475" cy="2847975"/>
          </a:xfrm>
          <a:prstGeom prst="rect">
            <a:avLst/>
          </a:prstGeom>
          <a:noFill/>
        </p:spPr>
      </p:pic>
      <p:pic>
        <p:nvPicPr>
          <p:cNvPr id="31757" name="Picture 13" descr="A4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886200"/>
            <a:ext cx="2971800" cy="2228850"/>
          </a:xfrm>
          <a:prstGeom prst="rect">
            <a:avLst/>
          </a:prstGeom>
          <a:noFill/>
        </p:spPr>
      </p:pic>
      <p:sp>
        <p:nvSpPr>
          <p:cNvPr id="31758" name="WordArt 14"/>
          <p:cNvSpPr>
            <a:spLocks noChangeArrowheads="1" noChangeShapeType="1" noTextEdit="1"/>
          </p:cNvSpPr>
          <p:nvPr/>
        </p:nvSpPr>
        <p:spPr bwMode="auto">
          <a:xfrm>
            <a:off x="1905000" y="1600200"/>
            <a:ext cx="2057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Volcanoes</a:t>
            </a:r>
          </a:p>
        </p:txBody>
      </p:sp>
      <p:sp>
        <p:nvSpPr>
          <p:cNvPr id="31759" name="WordArt 15"/>
          <p:cNvSpPr>
            <a:spLocks noChangeArrowheads="1" noChangeShapeType="1" noTextEdit="1"/>
          </p:cNvSpPr>
          <p:nvPr/>
        </p:nvSpPr>
        <p:spPr bwMode="auto">
          <a:xfrm>
            <a:off x="1828800" y="4419600"/>
            <a:ext cx="2919413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Rifts/Ridges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8" grpId="0" animBg="1"/>
      <p:bldP spid="317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turn_your_mind_q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8067" name="WordArt 3"/>
          <p:cNvSpPr>
            <a:spLocks noChangeArrowheads="1" noChangeShapeType="1" noTextEdit="1"/>
          </p:cNvSpPr>
          <p:nvPr/>
        </p:nvSpPr>
        <p:spPr bwMode="auto">
          <a:xfrm>
            <a:off x="876300" y="4572000"/>
            <a:ext cx="7391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spc="72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Igneous Rocks:  Key Concept #3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1524000" y="5486400"/>
            <a:ext cx="609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u="none">
                <a:latin typeface="Monotype Corsiva" pitchFamily="66" charset="0"/>
              </a:rPr>
              <a:t>What determines crystal size?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8" name="Picture 10" descr="turn_your_mind_s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7" name="WordArt 9"/>
          <p:cNvSpPr>
            <a:spLocks noChangeArrowheads="1" noChangeShapeType="1" noTextEdit="1"/>
          </p:cNvSpPr>
          <p:nvPr/>
        </p:nvSpPr>
        <p:spPr bwMode="auto">
          <a:xfrm>
            <a:off x="3429000" y="2552700"/>
            <a:ext cx="3933825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 Black"/>
              </a:rPr>
              <a:t>cooling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1" name="Picture 9" descr="turn_your_mind_s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 rot="16200000">
            <a:off x="966787" y="2005013"/>
            <a:ext cx="3933825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0800000" scaled="1"/>
                </a:gradFill>
                <a:latin typeface="Arial Black"/>
              </a:rPr>
              <a:t>crystal size</a:t>
            </a:r>
          </a:p>
        </p:txBody>
      </p:sp>
      <p:sp>
        <p:nvSpPr>
          <p:cNvPr id="33799" name="WordArt 7"/>
          <p:cNvSpPr>
            <a:spLocks noChangeArrowheads="1" noChangeShapeType="1" noTextEdit="1"/>
          </p:cNvSpPr>
          <p:nvPr/>
        </p:nvSpPr>
        <p:spPr bwMode="auto">
          <a:xfrm>
            <a:off x="4038600" y="4800600"/>
            <a:ext cx="3933825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 Black"/>
              </a:rPr>
              <a:t>cooling time</a:t>
            </a:r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V="1">
            <a:off x="3886200" y="990600"/>
            <a:ext cx="4495800" cy="381000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8" descr="turn_your_mind_p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3352800" y="457200"/>
            <a:ext cx="4724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 Black"/>
              </a:rPr>
              <a:t>Large Crystals Indicate</a:t>
            </a:r>
          </a:p>
        </p:txBody>
      </p:sp>
      <p:sp>
        <p:nvSpPr>
          <p:cNvPr id="34821" name="WordArt 5"/>
          <p:cNvSpPr>
            <a:spLocks noChangeArrowheads="1" noChangeShapeType="1" noTextEdit="1"/>
          </p:cNvSpPr>
          <p:nvPr/>
        </p:nvSpPr>
        <p:spPr bwMode="auto">
          <a:xfrm>
            <a:off x="3505200" y="3810000"/>
            <a:ext cx="4648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 Black"/>
              </a:rPr>
              <a:t>Small Crystals Indicate</a:t>
            </a:r>
          </a:p>
        </p:txBody>
      </p:sp>
      <p:sp>
        <p:nvSpPr>
          <p:cNvPr id="34822" name="WordArt 6"/>
          <p:cNvSpPr>
            <a:spLocks noChangeArrowheads="1" noChangeShapeType="1" noTextEdit="1"/>
          </p:cNvSpPr>
          <p:nvPr/>
        </p:nvSpPr>
        <p:spPr bwMode="auto">
          <a:xfrm>
            <a:off x="3352800" y="1905000"/>
            <a:ext cx="48482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long cooling time</a:t>
            </a:r>
          </a:p>
        </p:txBody>
      </p:sp>
      <p:sp>
        <p:nvSpPr>
          <p:cNvPr id="34823" name="WordArt 7"/>
          <p:cNvSpPr>
            <a:spLocks noChangeArrowheads="1" noChangeShapeType="1" noTextEdit="1"/>
          </p:cNvSpPr>
          <p:nvPr/>
        </p:nvSpPr>
        <p:spPr bwMode="auto">
          <a:xfrm>
            <a:off x="3505200" y="5181600"/>
            <a:ext cx="48482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short cooling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  <p:bldP spid="34821" grpId="0" animBg="1"/>
      <p:bldP spid="34822" grpId="0" animBg="1"/>
      <p:bldP spid="348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turn_your_mind_q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7043" name="WordArt 3"/>
          <p:cNvSpPr>
            <a:spLocks noChangeArrowheads="1" noChangeShapeType="1" noTextEdit="1"/>
          </p:cNvSpPr>
          <p:nvPr/>
        </p:nvSpPr>
        <p:spPr bwMode="auto">
          <a:xfrm>
            <a:off x="685800" y="4419600"/>
            <a:ext cx="7772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spc="72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Igneous Rocks:  Key Concept #4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0" y="502920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u="none">
                <a:latin typeface="Monotype Corsiva" pitchFamily="66" charset="0"/>
              </a:rPr>
              <a:t>What’s the difference between </a:t>
            </a:r>
          </a:p>
          <a:p>
            <a:pPr algn="ctr"/>
            <a:r>
              <a:rPr lang="en-US" b="1" u="none">
                <a:latin typeface="Monotype Corsiva" pitchFamily="66" charset="0"/>
              </a:rPr>
              <a:t>extrusive and intrusive igneous rocks?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276</Words>
  <Application>Microsoft Office PowerPoint</Application>
  <PresentationFormat>On-screen Show (4:3)</PresentationFormat>
  <Paragraphs>87</Paragraphs>
  <Slides>23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Green Mountain 3</vt:lpstr>
      <vt:lpstr>Monotype Corsiva</vt:lpstr>
      <vt:lpstr>Times New Roman</vt:lpstr>
      <vt:lpstr>Microstyle Bold Extended ATT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www.LearnEarthScience.com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Igneous Rocks</dc:title>
  <dc:subject>Rocks &amp; Minerals</dc:subject>
  <dc:creator>Mark Place</dc:creator>
  <cp:lastModifiedBy>Saint Peter's</cp:lastModifiedBy>
  <cp:revision>100</cp:revision>
  <dcterms:created xsi:type="dcterms:W3CDTF">2005-03-07T00:31:10Z</dcterms:created>
  <dcterms:modified xsi:type="dcterms:W3CDTF">2013-12-04T20:00:23Z</dcterms:modified>
</cp:coreProperties>
</file>