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319" r:id="rId25"/>
    <p:sldId id="322" r:id="rId26"/>
    <p:sldId id="32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99"/>
    <a:srgbClr val="CCFF66"/>
    <a:srgbClr val="FFFF66"/>
    <a:srgbClr val="3399FF"/>
    <a:srgbClr val="D60093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660"/>
  </p:normalViewPr>
  <p:slideViewPr>
    <p:cSldViewPr>
      <p:cViewPr varScale="1">
        <p:scale>
          <a:sx n="69" d="100"/>
          <a:sy n="69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5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fld id="{71441002-94C8-4AF1-980F-5965C2B177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F8A09-2796-4659-972A-9816C92938A2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92D56-0720-4C86-B26C-E87D84D01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943C7-9584-4DF4-BE41-A5A227981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F0DC5-BFDE-4562-840A-805AF362B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C2ADE-21EB-4EDB-8971-91EF42F64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B8DA3-D5E1-4647-A9E0-7BD20E4D1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5D0BD-B528-4CBA-AEF5-DF0F6D198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33C2B-152C-4FEB-BA39-A834B506C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1C3EE-856B-4080-A7E2-8350C8C76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1EFA0-B4AF-4E82-B081-402EB44A3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92879-052D-43AD-B096-DDDA569EA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0F985-AABF-449A-9E09-DB368E7A3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n-lt"/>
              </a:defRPr>
            </a:lvl1pPr>
          </a:lstStyle>
          <a:p>
            <a:fld id="{7A4E4417-0899-4B52-8CE6-1842567B34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2" name="Picture 10" descr="turn_your_mind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4267200" y="62484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  <p:sp>
        <p:nvSpPr>
          <p:cNvPr id="74769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0" y="4419600"/>
            <a:ext cx="9144000" cy="1676400"/>
          </a:xfrm>
          <a:solidFill>
            <a:schemeClr val="tx1"/>
          </a:solidFill>
          <a:ln/>
        </p:spPr>
        <p:txBody>
          <a:bodyPr/>
          <a:lstStyle/>
          <a:p>
            <a:r>
              <a:rPr lang="en-US" sz="60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reen Mountain 3" pitchFamily="2" charset="0"/>
              </a:rPr>
              <a:t>Rocks &amp; Minerals</a:t>
            </a:r>
            <a:br>
              <a:rPr lang="en-US" sz="60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reen Mountain 3" pitchFamily="2" charset="0"/>
              </a:rPr>
            </a:br>
            <a:r>
              <a:rPr lang="en-US" sz="36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reen Mountain 3" pitchFamily="2" charset="0"/>
              </a:rPr>
              <a:t>Notes:  Pages 4 - 11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14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581400" y="3810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#2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81400" y="1219200"/>
            <a:ext cx="3944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u="none">
                <a:solidFill>
                  <a:srgbClr val="FF0000"/>
                </a:solidFill>
                <a:latin typeface="Arial" charset="0"/>
              </a:rPr>
              <a:t>Name two processes that </a:t>
            </a:r>
          </a:p>
          <a:p>
            <a:pPr algn="ctr"/>
            <a:r>
              <a:rPr lang="en-US" sz="2400" b="1" u="none">
                <a:solidFill>
                  <a:srgbClr val="FF0000"/>
                </a:solidFill>
                <a:latin typeface="Arial" charset="0"/>
              </a:rPr>
              <a:t>form sedimentary rocks</a:t>
            </a:r>
          </a:p>
        </p:txBody>
      </p:sp>
      <p:sp>
        <p:nvSpPr>
          <p:cNvPr id="11274" name="WordArt 10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19350" y="2686050"/>
            <a:ext cx="215265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Cementation</a:t>
            </a:r>
          </a:p>
        </p:txBody>
      </p:sp>
      <p:sp>
        <p:nvSpPr>
          <p:cNvPr id="11275" name="WordArt 11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791200" y="2667000"/>
            <a:ext cx="221932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Compaction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2352675" y="3962400"/>
            <a:ext cx="2219325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clasts held</a:t>
            </a:r>
          </a:p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together by</a:t>
            </a:r>
          </a:p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minerals</a:t>
            </a:r>
          </a:p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(cement)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5029200" y="3962400"/>
            <a:ext cx="3895725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the weight of</a:t>
            </a:r>
          </a:p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overlying sediments</a:t>
            </a:r>
          </a:p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forces particles</a:t>
            </a:r>
          </a:p>
          <a:p>
            <a:pPr algn="ctr"/>
            <a:r>
              <a:rPr lang="en-US" sz="28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latin typeface="Arial Black"/>
              </a:rPr>
              <a:t>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12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5" grpId="0" animBg="1"/>
      <p:bldP spid="11276" grpId="0" animBg="1"/>
      <p:bldP spid="112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turn_your_mind_s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505200" y="3048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057400" y="1295400"/>
            <a:ext cx="6592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In what type of environment are most </a:t>
            </a:r>
          </a:p>
          <a:p>
            <a:pPr algn="ctr"/>
            <a:r>
              <a:rPr lang="en-US" sz="28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sedimentary rocks formed?</a:t>
            </a:r>
          </a:p>
        </p:txBody>
      </p:sp>
      <p:sp>
        <p:nvSpPr>
          <p:cNvPr id="12294" name="WordArt 6" descr="2379_50210"/>
          <p:cNvSpPr>
            <a:spLocks noChangeArrowheads="1" noChangeShapeType="1" noTextEdit="1"/>
          </p:cNvSpPr>
          <p:nvPr/>
        </p:nvSpPr>
        <p:spPr bwMode="auto">
          <a:xfrm>
            <a:off x="3276600" y="2684463"/>
            <a:ext cx="4248150" cy="148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spc="1441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watery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#4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52800" y="1219200"/>
            <a:ext cx="4854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solidFill>
                  <a:srgbClr val="FF0000"/>
                </a:solidFill>
                <a:latin typeface="Arial" charset="0"/>
              </a:rPr>
              <a:t>Key Identifying Features of </a:t>
            </a:r>
          </a:p>
          <a:p>
            <a:pPr algn="ctr"/>
            <a:r>
              <a:rPr lang="en-US" sz="2800" b="1" u="none">
                <a:solidFill>
                  <a:srgbClr val="FF0000"/>
                </a:solidFill>
                <a:latin typeface="Arial" charset="0"/>
              </a:rPr>
              <a:t>Sedimentary Rocks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267200" y="2438400"/>
            <a:ext cx="289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spc="1441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Strata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9400" y="3429000"/>
            <a:ext cx="578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none"/>
              <a:t>Clear Layering of Sediments</a:t>
            </a:r>
          </a:p>
        </p:txBody>
      </p:sp>
      <p:sp>
        <p:nvSpPr>
          <p:cNvPr id="13318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362200" y="48768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#1</a:t>
            </a:r>
          </a:p>
        </p:txBody>
      </p:sp>
      <p:sp>
        <p:nvSpPr>
          <p:cNvPr id="13319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724400" y="48768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#2</a:t>
            </a:r>
          </a:p>
        </p:txBody>
      </p:sp>
      <p:sp>
        <p:nvSpPr>
          <p:cNvPr id="13320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86600" y="48006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/>
      <p:bldP spid="13318" grpId="0" animBg="1"/>
      <p:bldP spid="13319" grpId="0" animBg="1"/>
      <p:bldP spid="133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5L9912_SM25-grand_cany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990600"/>
            <a:ext cx="7286625" cy="4876800"/>
          </a:xfrm>
          <a:prstGeom prst="rect">
            <a:avLst/>
          </a:prstGeom>
          <a:noFill/>
        </p:spPr>
      </p:pic>
      <p:sp>
        <p:nvSpPr>
          <p:cNvPr id="14345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Grand_Canyon_geologic_col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33400"/>
            <a:ext cx="3940175" cy="5489575"/>
          </a:xfrm>
          <a:prstGeom prst="rect">
            <a:avLst/>
          </a:prstGeom>
          <a:noFill/>
        </p:spPr>
      </p:pic>
      <p:sp>
        <p:nvSpPr>
          <p:cNvPr id="15367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bridp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990600"/>
            <a:ext cx="6972300" cy="4876800"/>
          </a:xfrm>
          <a:prstGeom prst="rect">
            <a:avLst/>
          </a:prstGeom>
          <a:noFill/>
        </p:spPr>
      </p:pic>
      <p:sp>
        <p:nvSpPr>
          <p:cNvPr id="1639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9" name="Picture 9" descr="turn_your_mind_s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505200" y="3048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#4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77988" y="1085850"/>
            <a:ext cx="7394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u="none">
                <a:solidFill>
                  <a:srgbClr val="99FF99"/>
                </a:solidFill>
                <a:latin typeface="Green Mountain 3" pitchFamily="2" charset="0"/>
              </a:rPr>
              <a:t>Key Identifying Features of </a:t>
            </a:r>
          </a:p>
          <a:p>
            <a:pPr algn="ctr"/>
            <a:r>
              <a:rPr lang="en-US" u="none">
                <a:solidFill>
                  <a:srgbClr val="99FF99"/>
                </a:solidFill>
                <a:latin typeface="Green Mountain 3" pitchFamily="2" charset="0"/>
              </a:rPr>
              <a:t>Sedimentary Rocks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89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spc="1441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Clasts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895600" y="3733800"/>
            <a:ext cx="4876800" cy="82232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5400" b="1" u="none">
                <a:solidFill>
                  <a:srgbClr val="99FF99"/>
                </a:solidFill>
                <a:latin typeface="Monotype Corsiva" pitchFamily="66" charset="0"/>
              </a:rPr>
              <a:t>pieces of </a:t>
            </a:r>
            <a:r>
              <a:rPr lang="en-US" sz="5400" u="none">
                <a:solidFill>
                  <a:srgbClr val="99FF99"/>
                </a:solidFill>
                <a:latin typeface="Monotype Corsiva" pitchFamily="66" charset="0"/>
              </a:rPr>
              <a:t>other</a:t>
            </a:r>
            <a:r>
              <a:rPr lang="en-US" sz="5400" b="1" u="none">
                <a:solidFill>
                  <a:srgbClr val="99FF99"/>
                </a:solidFill>
                <a:latin typeface="Monotype Corsiva" pitchFamily="66" charset="0"/>
              </a:rPr>
              <a:t> rocks</a:t>
            </a:r>
          </a:p>
        </p:txBody>
      </p:sp>
      <p:sp>
        <p:nvSpPr>
          <p:cNvPr id="20486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847975" y="51054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#1</a:t>
            </a:r>
          </a:p>
        </p:txBody>
      </p:sp>
      <p:sp>
        <p:nvSpPr>
          <p:cNvPr id="20487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9800" y="48768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09" name="Picture 5" descr="brec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315200" cy="487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533" name="Picture 5" descr="conglomerat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226425" cy="5483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6" name="Picture 10" descr="turn_your_mind_s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352800" y="3048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#4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362200" y="990600"/>
            <a:ext cx="617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u="none">
                <a:solidFill>
                  <a:srgbClr val="99FF99"/>
                </a:solidFill>
                <a:latin typeface="Arial" charset="0"/>
              </a:rPr>
              <a:t>Key Identifying Features of </a:t>
            </a:r>
          </a:p>
          <a:p>
            <a:pPr algn="ctr"/>
            <a:r>
              <a:rPr lang="en-US" b="1" u="none">
                <a:solidFill>
                  <a:srgbClr val="99FF99"/>
                </a:solidFill>
                <a:latin typeface="Arial" charset="0"/>
              </a:rPr>
              <a:t>Sedimentary Rocks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962400" y="2286000"/>
            <a:ext cx="289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spc="1441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Fossils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05000" y="3429000"/>
            <a:ext cx="6858000" cy="701675"/>
          </a:xfrm>
          <a:prstGeom prst="rect">
            <a:avLst/>
          </a:prstGeom>
          <a:solidFill>
            <a:schemeClr val="bg1">
              <a:alpha val="23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u="none">
                <a:solidFill>
                  <a:srgbClr val="99FF99"/>
                </a:solidFill>
                <a:latin typeface="Monotype Corsiva" pitchFamily="66" charset="0"/>
              </a:rPr>
              <a:t>the remains of once-living organisms</a:t>
            </a:r>
          </a:p>
        </p:txBody>
      </p:sp>
      <p:sp>
        <p:nvSpPr>
          <p:cNvPr id="24582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209800" y="4724400"/>
            <a:ext cx="154305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#1</a:t>
            </a:r>
          </a:p>
        </p:txBody>
      </p:sp>
      <p:sp>
        <p:nvSpPr>
          <p:cNvPr id="24583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52800" y="5562600"/>
            <a:ext cx="160020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#2</a:t>
            </a:r>
          </a:p>
        </p:txBody>
      </p:sp>
      <p:sp>
        <p:nvSpPr>
          <p:cNvPr id="24584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86400" y="4648200"/>
            <a:ext cx="160972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#3</a:t>
            </a:r>
          </a:p>
        </p:txBody>
      </p:sp>
      <p:sp>
        <p:nvSpPr>
          <p:cNvPr id="24585" name="WordArt 9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81800" y="5410200"/>
            <a:ext cx="159067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1010_types_conglomer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2843213" cy="2582863"/>
          </a:xfrm>
          <a:prstGeom prst="rect">
            <a:avLst/>
          </a:prstGeom>
          <a:noFill/>
        </p:spPr>
      </p:pic>
      <p:pic>
        <p:nvPicPr>
          <p:cNvPr id="2060" name="Picture 12" descr="METACONGLM_1A_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28600"/>
            <a:ext cx="2587625" cy="1943100"/>
          </a:xfrm>
          <a:prstGeom prst="rect">
            <a:avLst/>
          </a:prstGeom>
          <a:noFill/>
        </p:spPr>
      </p:pic>
      <p:pic>
        <p:nvPicPr>
          <p:cNvPr id="2062" name="Picture 14" descr="obsidia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8600"/>
            <a:ext cx="2857500" cy="2476500"/>
          </a:xfrm>
          <a:prstGeom prst="rect">
            <a:avLst/>
          </a:prstGeom>
          <a:noFill/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4267200" y="2895600"/>
            <a:ext cx="4538663" cy="3562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Rocks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05" name="Picture 5" descr="eurypter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6943725" cy="495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629" name="Picture 5" descr="fossi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538" y="842963"/>
            <a:ext cx="5876925" cy="5172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7653" name="Picture 5" descr="flor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3333750" cy="2343150"/>
          </a:xfrm>
          <a:prstGeom prst="rect">
            <a:avLst/>
          </a:prstGeom>
          <a:noFill/>
        </p:spPr>
      </p:pic>
      <p:pic>
        <p:nvPicPr>
          <p:cNvPr id="27655" name="Picture 7" descr="Sli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0"/>
            <a:ext cx="3810000" cy="2857500"/>
          </a:xfrm>
          <a:prstGeom prst="rect">
            <a:avLst/>
          </a:prstGeom>
          <a:noFill/>
        </p:spPr>
      </p:pic>
      <p:pic>
        <p:nvPicPr>
          <p:cNvPr id="27657" name="Picture 9" descr="Slid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581400"/>
            <a:ext cx="3333750" cy="2333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8680" name="Picture 8" descr="T62879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3971925" cy="2962275"/>
          </a:xfrm>
          <a:prstGeom prst="rect">
            <a:avLst/>
          </a:prstGeom>
          <a:noFill/>
        </p:spPr>
      </p:pic>
      <p:pic>
        <p:nvPicPr>
          <p:cNvPr id="28682" name="Picture 10" descr="coqu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57600"/>
            <a:ext cx="3903663" cy="29257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turn_your_mind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4419600"/>
            <a:ext cx="9144000" cy="1676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Please Answer the Questions on Page 5 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Using Your Earth Science Reference Tables.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25" y="228600"/>
            <a:ext cx="8235950" cy="5546725"/>
          </a:xfrm>
          <a:prstGeom prst="rect">
            <a:avLst/>
          </a:prstGeom>
          <a:noFill/>
        </p:spPr>
      </p:pic>
      <p:sp>
        <p:nvSpPr>
          <p:cNvPr id="78853" name="WordArt 5"/>
          <p:cNvSpPr>
            <a:spLocks noChangeArrowheads="1" noChangeShapeType="1" noTextEdit="1"/>
          </p:cNvSpPr>
          <p:nvPr/>
        </p:nvSpPr>
        <p:spPr bwMode="auto">
          <a:xfrm>
            <a:off x="2190750" y="6019800"/>
            <a:ext cx="4762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Answers on the Next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>
                <a:gamma/>
                <a:tint val="0"/>
                <a:invGamma/>
              </a:schemeClr>
            </a:gs>
            <a:gs pos="100000">
              <a:schemeClr val="tx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turn_your_mind_t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148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4267200" y="381000"/>
            <a:ext cx="4572000" cy="2819400"/>
          </a:xfrm>
          <a:prstGeom prst="rect">
            <a:avLst/>
          </a:prstGeom>
          <a:solidFill>
            <a:schemeClr val="tx1">
              <a:alpha val="4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/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The Answers (Page 5):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1.  Limestone	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2.  Breccia	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3.  Limestone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4.  Coal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5.  Rock Gypsum</a:t>
            </a:r>
          </a:p>
        </p:txBody>
      </p:sp>
      <p:sp>
        <p:nvSpPr>
          <p:cNvPr id="77829" name="WordArt 5"/>
          <p:cNvSpPr>
            <a:spLocks noChangeArrowheads="1" noChangeShapeType="1" noTextEdit="1"/>
          </p:cNvSpPr>
          <p:nvPr/>
        </p:nvSpPr>
        <p:spPr bwMode="auto">
          <a:xfrm>
            <a:off x="5029200" y="3962400"/>
            <a:ext cx="3514725" cy="2386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Stop and complete</a:t>
            </a:r>
          </a:p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the Sedimentary</a:t>
            </a:r>
          </a:p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Rock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362200" y="762000"/>
            <a:ext cx="264795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Mono-mineralic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6019800" y="609600"/>
            <a:ext cx="242887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Poly-mineralic</a:t>
            </a:r>
          </a:p>
        </p:txBody>
      </p:sp>
      <p:pic>
        <p:nvPicPr>
          <p:cNvPr id="3079" name="Picture 7" descr="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676400"/>
            <a:ext cx="3025775" cy="2411413"/>
          </a:xfrm>
          <a:prstGeom prst="rect">
            <a:avLst/>
          </a:prstGeom>
          <a:noFill/>
        </p:spPr>
      </p:pic>
      <p:pic>
        <p:nvPicPr>
          <p:cNvPr id="3081" name="Picture 9" descr="gran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600200"/>
            <a:ext cx="3025775" cy="2590800"/>
          </a:xfrm>
          <a:prstGeom prst="rect">
            <a:avLst/>
          </a:prstGeom>
          <a:noFill/>
        </p:spPr>
      </p:pic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2362200" y="4724400"/>
            <a:ext cx="2943225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made of</a:t>
            </a:r>
          </a:p>
          <a:p>
            <a:pPr algn="ctr"/>
            <a:r>
              <a:rPr lang="en-US" i="1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one mineral</a:t>
            </a: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5867400" y="4572000"/>
            <a:ext cx="2943225" cy="180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made of</a:t>
            </a:r>
          </a:p>
          <a:p>
            <a:pPr algn="ctr"/>
            <a:r>
              <a:rPr lang="en-US" i="1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two or more</a:t>
            </a:r>
          </a:p>
          <a:p>
            <a:pPr algn="ctr"/>
            <a:r>
              <a:rPr lang="en-US" i="1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82" grpId="0" animBg="1"/>
      <p:bldP spid="30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urn_your_mind_s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819400" y="533400"/>
            <a:ext cx="5386388" cy="1154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Most Rocks Are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971800" y="2786063"/>
            <a:ext cx="51054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>
                        <a:alpha val="0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Poly-mineralic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667000" y="381000"/>
            <a:ext cx="5848350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Three Classifications</a:t>
            </a:r>
          </a:p>
          <a:p>
            <a:pPr algn="ctr"/>
            <a:r>
              <a:rPr lang="en-US" sz="4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of Rocks are: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286000" y="2705100"/>
            <a:ext cx="30480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blipFill dpi="0" rotWithShape="1">
                  <a:blip r:embed="rId4">
                    <a:alphaModFix amt="67000"/>
                  </a:blip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igneous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791200" y="5029200"/>
            <a:ext cx="30480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4">
                    <a:alphaModFix amt="67000"/>
                  </a:blip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metamorphic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4191000" y="3810000"/>
            <a:ext cx="30480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4">
                    <a:alphaModFix amt="67000"/>
                  </a:blip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sedimentary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3" name="Picture 5" descr="rock_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3488" y="1727200"/>
            <a:ext cx="6000750" cy="5045075"/>
          </a:xfrm>
          <a:prstGeom prst="rect">
            <a:avLst/>
          </a:prstGeom>
          <a:noFill/>
        </p:spPr>
      </p:pic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590800" y="228600"/>
            <a:ext cx="61722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Earth Science</a:t>
            </a:r>
          </a:p>
          <a:p>
            <a:pPr algn="ctr"/>
            <a:r>
              <a:rPr lang="en-US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Reference Tables</a:t>
            </a:r>
          </a:p>
          <a:p>
            <a:pPr algn="ctr"/>
            <a:r>
              <a:rPr lang="en-US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Page 6</a:t>
            </a:r>
          </a:p>
        </p:txBody>
      </p:sp>
      <p:sp>
        <p:nvSpPr>
          <p:cNvPr id="7177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 rot="16200000">
            <a:off x="8496300" y="6210300"/>
            <a:ext cx="609600" cy="685800"/>
          </a:xfrm>
          <a:prstGeom prst="actionButtonReturn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just"/>
            <a:endParaRPr lang="en-US" u="non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7" name="Picture 15" descr="turn_your_mind_s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514600" y="304800"/>
            <a:ext cx="5695950" cy="145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Sedimentary Rocks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505200" y="17526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#1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00200" y="2971800"/>
            <a:ext cx="71310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u="none">
                <a:latin typeface="Arial" charset="0"/>
              </a:rPr>
              <a:t>Most sedimentary rocks are made of pieces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324600" y="3733800"/>
            <a:ext cx="23002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none">
                <a:latin typeface="Arial" charset="0"/>
              </a:rPr>
              <a:t>of other rocks.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3352800" y="3619500"/>
            <a:ext cx="2667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( clasts )</a:t>
            </a:r>
          </a:p>
        </p:txBody>
      </p:sp>
      <p:sp>
        <p:nvSpPr>
          <p:cNvPr id="8205" name="WordArt 1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90800" y="51816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#1</a:t>
            </a:r>
          </a:p>
        </p:txBody>
      </p:sp>
      <p:sp>
        <p:nvSpPr>
          <p:cNvPr id="8206" name="WordArt 1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943600" y="50292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5" grpId="0" animBg="1"/>
      <p:bldP spid="82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ongl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7175500" cy="5387975"/>
          </a:xfrm>
          <a:prstGeom prst="rect">
            <a:avLst/>
          </a:prstGeom>
          <a:noFill/>
        </p:spPr>
      </p:pic>
      <p:sp>
        <p:nvSpPr>
          <p:cNvPr id="922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onglome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7102475" cy="5254625"/>
          </a:xfrm>
          <a:prstGeom prst="rect">
            <a:avLst/>
          </a:prstGeom>
          <a:noFill/>
        </p:spPr>
      </p:pic>
      <p:sp>
        <p:nvSpPr>
          <p:cNvPr id="10246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212</Words>
  <Application>Microsoft Office PowerPoint</Application>
  <PresentationFormat>On-screen Show (4:3)</PresentationFormat>
  <Paragraphs>76</Paragraphs>
  <Slides>26</Slides>
  <Notes>1</Notes>
  <HiddenSlides>12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Green Mountain 3</vt:lpstr>
      <vt:lpstr>Times New Roman</vt:lpstr>
      <vt:lpstr>Monotype Corsiva</vt:lpstr>
      <vt:lpstr>Microstyle Bold Extended ATT</vt:lpstr>
      <vt:lpstr>Default Design</vt:lpstr>
      <vt:lpstr>Rocks &amp; Minerals Notes:  Pages 4 - 11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&amp; Sedimentary Rocks</dc:title>
  <dc:subject>Rocks &amp; Minerals</dc:subject>
  <dc:creator>Mark Place</dc:creator>
  <cp:lastModifiedBy>Saint Peter's</cp:lastModifiedBy>
  <cp:revision>101</cp:revision>
  <dcterms:created xsi:type="dcterms:W3CDTF">2005-03-07T00:31:10Z</dcterms:created>
  <dcterms:modified xsi:type="dcterms:W3CDTF">2013-12-04T19:59:36Z</dcterms:modified>
</cp:coreProperties>
</file>