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33" r:id="rId2"/>
    <p:sldId id="334" r:id="rId3"/>
    <p:sldId id="300" r:id="rId4"/>
    <p:sldId id="335" r:id="rId5"/>
    <p:sldId id="302" r:id="rId6"/>
    <p:sldId id="303" r:id="rId7"/>
    <p:sldId id="336" r:id="rId8"/>
    <p:sldId id="305" r:id="rId9"/>
    <p:sldId id="337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7" r:id="rId19"/>
    <p:sldId id="315" r:id="rId20"/>
    <p:sldId id="316" r:id="rId21"/>
    <p:sldId id="338" r:id="rId22"/>
    <p:sldId id="339" r:id="rId23"/>
    <p:sldId id="340" r:id="rId24"/>
    <p:sldId id="26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99"/>
    <a:srgbClr val="CCFF66"/>
    <a:srgbClr val="FFFF66"/>
    <a:srgbClr val="3399FF"/>
    <a:srgbClr val="D60093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60"/>
  </p:normalViewPr>
  <p:slideViewPr>
    <p:cSldViewPr>
      <p:cViewPr varScale="1">
        <p:scale>
          <a:sx n="69" d="100"/>
          <a:sy n="69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5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fld id="{31A349C5-CF5C-4858-9627-B871DCEC7D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FB7D1-3143-49F2-9CF6-0FA8FC94F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E2D3-AF5B-45D9-BA89-3300543943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9FADA-001B-41AF-8705-231BA16C5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34A3C-BBD3-4A08-B166-3AFA34CBA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1DDB-B621-4ED9-BD23-D51DCB82A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02B64-9B3A-413D-9FDB-C4FC1FFF1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6E0E4-3806-40D1-9BA9-6F7EB8262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AE15-13F7-4517-BC89-46DAE93B8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D5814-F542-45AD-9740-1DB3314CE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84710-9DEF-4DD8-88E7-15C52B307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4A1E-1877-4104-8AA4-0411EC7CF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n-lt"/>
              </a:defRPr>
            </a:lvl1pPr>
          </a:lstStyle>
          <a:p>
            <a:fld id="{D553E378-ECED-41E0-AE32-9712213601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slide" Target="slide20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turn_your_mind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4419600"/>
            <a:ext cx="9144000" cy="1676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6000" b="1" i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reen Mountain 3" pitchFamily="2" charset="0"/>
              </a:rPr>
              <a:t>Metamorphic Rocks</a:t>
            </a:r>
            <a:br>
              <a:rPr lang="en-US" sz="6000" b="1" i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reen Mountain 3" pitchFamily="2" charset="0"/>
              </a:rPr>
            </a:br>
            <a:r>
              <a:rPr lang="en-US" b="1" i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reen Mountain 3" pitchFamily="2" charset="0"/>
              </a:rPr>
              <a:t>Rocks &amp; Minerals Notes:  Page 10</a:t>
            </a:r>
          </a:p>
        </p:txBody>
      </p:sp>
      <p:sp>
        <p:nvSpPr>
          <p:cNvPr id="90117" name="WordArt 5"/>
          <p:cNvSpPr>
            <a:spLocks noChangeArrowheads="1" noChangeShapeType="1" noTextEdit="1"/>
          </p:cNvSpPr>
          <p:nvPr/>
        </p:nvSpPr>
        <p:spPr bwMode="auto">
          <a:xfrm>
            <a:off x="4267200" y="62484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4" name="Picture 10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2438400" y="685800"/>
            <a:ext cx="3810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Foliation</a:t>
            </a:r>
          </a:p>
        </p:txBody>
      </p:sp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2667000" y="2851150"/>
            <a:ext cx="3148013" cy="1154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banding of minerals</a:t>
            </a:r>
          </a:p>
        </p:txBody>
      </p:sp>
      <p:sp>
        <p:nvSpPr>
          <p:cNvPr id="62470" name="WordArt 6"/>
          <p:cNvSpPr>
            <a:spLocks noChangeArrowheads="1" noChangeShapeType="1" noTextEdit="1"/>
          </p:cNvSpPr>
          <p:nvPr/>
        </p:nvSpPr>
        <p:spPr bwMode="auto">
          <a:xfrm>
            <a:off x="2590800" y="4419600"/>
            <a:ext cx="3452813" cy="1154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usually black and white</a:t>
            </a:r>
          </a:p>
        </p:txBody>
      </p:sp>
      <p:sp>
        <p:nvSpPr>
          <p:cNvPr id="62471" name="WordArt 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58000" y="6858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#1</a:t>
            </a:r>
          </a:p>
        </p:txBody>
      </p:sp>
      <p:sp>
        <p:nvSpPr>
          <p:cNvPr id="62472" name="WordArt 8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0400" y="25146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#2</a:t>
            </a:r>
          </a:p>
        </p:txBody>
      </p:sp>
      <p:sp>
        <p:nvSpPr>
          <p:cNvPr id="62473" name="WordArt 9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0400" y="44196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biggnei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6315075" cy="4257675"/>
          </a:xfrm>
          <a:prstGeom prst="rect">
            <a:avLst/>
          </a:prstGeom>
          <a:noFill/>
        </p:spPr>
      </p:pic>
      <p:sp>
        <p:nvSpPr>
          <p:cNvPr id="63494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5" descr="garnet_biot_qtzfsp_gnei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181600" cy="4222750"/>
          </a:xfrm>
          <a:prstGeom prst="rect">
            <a:avLst/>
          </a:prstGeom>
          <a:noFill/>
        </p:spPr>
      </p:pic>
      <p:sp>
        <p:nvSpPr>
          <p:cNvPr id="64518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1" name="Picture 5" descr="Gneis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85800"/>
            <a:ext cx="4221163" cy="5200650"/>
          </a:xfrm>
          <a:prstGeom prst="rect">
            <a:avLst/>
          </a:prstGeom>
          <a:noFill/>
        </p:spPr>
      </p:pic>
      <p:sp>
        <p:nvSpPr>
          <p:cNvPr id="65542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8" name="Picture 8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6562" name="WordArt 2"/>
          <p:cNvSpPr>
            <a:spLocks noChangeArrowheads="1" noChangeShapeType="1" noTextEdit="1"/>
          </p:cNvSpPr>
          <p:nvPr/>
        </p:nvSpPr>
        <p:spPr bwMode="auto">
          <a:xfrm>
            <a:off x="3429000" y="762000"/>
            <a:ext cx="419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Distorted Structure</a:t>
            </a:r>
          </a:p>
        </p:txBody>
      </p:sp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3581400" y="2133600"/>
            <a:ext cx="42148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folded layers</a:t>
            </a:r>
          </a:p>
        </p:txBody>
      </p:sp>
      <p:sp>
        <p:nvSpPr>
          <p:cNvPr id="66565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695575" y="41910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#1</a:t>
            </a:r>
          </a:p>
        </p:txBody>
      </p:sp>
      <p:sp>
        <p:nvSpPr>
          <p:cNvPr id="66566" name="WordArt 6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876800" y="52578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#2</a:t>
            </a:r>
          </a:p>
        </p:txBody>
      </p:sp>
      <p:sp>
        <p:nvSpPr>
          <p:cNvPr id="66567" name="WordArt 7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010400" y="4038600"/>
            <a:ext cx="17240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Image #3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  <p:bldP spid="66564" grpId="0" animBg="1"/>
      <p:bldP spid="66565" grpId="0" animBg="1"/>
      <p:bldP spid="66566" grpId="0" animBg="1"/>
      <p:bldP spid="665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9" name="Picture 5" descr="gneis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467600" cy="5451475"/>
          </a:xfrm>
          <a:prstGeom prst="rect">
            <a:avLst/>
          </a:prstGeom>
          <a:noFill/>
        </p:spPr>
      </p:pic>
      <p:sp>
        <p:nvSpPr>
          <p:cNvPr id="6759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migmat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363" y="1033463"/>
            <a:ext cx="6391275" cy="4791075"/>
          </a:xfrm>
          <a:prstGeom prst="rect">
            <a:avLst/>
          </a:prstGeom>
          <a:noFill/>
        </p:spPr>
      </p:pic>
      <p:sp>
        <p:nvSpPr>
          <p:cNvPr id="6861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 descr="kcr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649788" cy="6858000"/>
          </a:xfrm>
          <a:prstGeom prst="rect">
            <a:avLst/>
          </a:prstGeom>
          <a:noFill/>
        </p:spPr>
      </p:pic>
      <p:sp>
        <p:nvSpPr>
          <p:cNvPr id="6963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9" name="Picture 11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5638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Key Identifier Minerals</a:t>
            </a:r>
          </a:p>
        </p:txBody>
      </p:sp>
      <p:sp>
        <p:nvSpPr>
          <p:cNvPr id="73733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457575" y="2135188"/>
            <a:ext cx="20764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 b="-126"/>
                  </a:stretch>
                </a:blipFill>
                <a:latin typeface="Arial Black"/>
              </a:rPr>
              <a:t>Garnet</a:t>
            </a:r>
          </a:p>
        </p:txBody>
      </p:sp>
      <p:sp>
        <p:nvSpPr>
          <p:cNvPr id="73734" name="WordArt 6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838575" y="4800600"/>
            <a:ext cx="14668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6"/>
                  <a:srcRect/>
                  <a:stretch>
                    <a:fillRect/>
                  </a:stretch>
                </a:blipFill>
                <a:latin typeface="Arial Black"/>
              </a:rPr>
              <a:t>Mica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5791200" y="1600200"/>
            <a:ext cx="1573213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none">
                <a:solidFill>
                  <a:srgbClr val="FF0000"/>
                </a:solidFill>
              </a:rPr>
              <a:t>Dark </a:t>
            </a:r>
          </a:p>
          <a:p>
            <a:pPr algn="ctr"/>
            <a:r>
              <a:rPr lang="en-US" sz="4800" u="none">
                <a:solidFill>
                  <a:srgbClr val="FF0000"/>
                </a:solidFill>
              </a:rPr>
              <a:t>Red </a:t>
            </a:r>
          </a:p>
          <a:p>
            <a:pPr algn="ctr"/>
            <a:r>
              <a:rPr lang="en-US" sz="4800" u="none">
                <a:solidFill>
                  <a:srgbClr val="FF0000"/>
                </a:solidFill>
              </a:rPr>
              <a:t>Color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791200" y="4267200"/>
            <a:ext cx="19129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none">
                <a:solidFill>
                  <a:schemeClr val="tx2"/>
                </a:solidFill>
              </a:rPr>
              <a:t>Shiny, </a:t>
            </a:r>
          </a:p>
          <a:p>
            <a:pPr algn="ctr"/>
            <a:r>
              <a:rPr lang="en-US" sz="4800" u="none">
                <a:solidFill>
                  <a:schemeClr val="tx2"/>
                </a:solidFill>
              </a:rPr>
              <a:t>flaky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garnet_99-1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6819900" cy="5114925"/>
          </a:xfrm>
          <a:prstGeom prst="rect">
            <a:avLst/>
          </a:prstGeom>
          <a:noFill/>
        </p:spPr>
      </p:pic>
      <p:sp>
        <p:nvSpPr>
          <p:cNvPr id="70662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6" name="Picture 10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2819400" y="457200"/>
            <a:ext cx="56959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99FF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Metamorphic Rocks</a:t>
            </a:r>
          </a:p>
        </p:txBody>
      </p:sp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3505200" y="14478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#1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362200" y="2362200"/>
            <a:ext cx="6553200" cy="1311275"/>
          </a:xfrm>
          <a:prstGeom prst="rect">
            <a:avLst/>
          </a:prstGeom>
          <a:solidFill>
            <a:srgbClr val="99FF99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u="none">
                <a:latin typeface="Monotype Corsiva" pitchFamily="66" charset="0"/>
              </a:rPr>
              <a:t>How are metamorphic </a:t>
            </a:r>
          </a:p>
          <a:p>
            <a:pPr algn="ctr"/>
            <a:r>
              <a:rPr lang="en-US" sz="4000" u="none">
                <a:latin typeface="Monotype Corsiva" pitchFamily="66" charset="0"/>
              </a:rPr>
              <a:t>rocks formed?</a:t>
            </a:r>
          </a:p>
        </p:txBody>
      </p:sp>
      <p:sp>
        <p:nvSpPr>
          <p:cNvPr id="91143" name="WordArt 7"/>
          <p:cNvSpPr>
            <a:spLocks noChangeArrowheads="1" noChangeShapeType="1" noTextEdit="1"/>
          </p:cNvSpPr>
          <p:nvPr/>
        </p:nvSpPr>
        <p:spPr bwMode="auto">
          <a:xfrm>
            <a:off x="3733800" y="2819400"/>
            <a:ext cx="38100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Please go to the</a:t>
            </a:r>
          </a:p>
          <a:p>
            <a:pPr algn="ctr"/>
            <a:r>
              <a:rPr lang="en-US" i="1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"Rock Cycle" on</a:t>
            </a:r>
          </a:p>
          <a:p>
            <a:pPr algn="ctr"/>
            <a:r>
              <a:rPr lang="en-US" i="1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Page 6 of the</a:t>
            </a:r>
          </a:p>
          <a:p>
            <a:pPr algn="ctr"/>
            <a:r>
              <a:rPr lang="en-US" i="1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ESRTS</a:t>
            </a:r>
          </a:p>
        </p:txBody>
      </p:sp>
      <p:sp>
        <p:nvSpPr>
          <p:cNvPr id="911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10200" y="6096000"/>
            <a:ext cx="457200" cy="381000"/>
          </a:xfrm>
          <a:prstGeom prst="actionButtonForwardNex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WordArt 9"/>
          <p:cNvSpPr>
            <a:spLocks noChangeArrowheads="1" noChangeShapeType="1" noTextEdit="1"/>
          </p:cNvSpPr>
          <p:nvPr/>
        </p:nvSpPr>
        <p:spPr bwMode="auto">
          <a:xfrm>
            <a:off x="3733800" y="2895600"/>
            <a:ext cx="3905250" cy="191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extreme heat</a:t>
            </a:r>
          </a:p>
          <a:p>
            <a:pPr algn="ctr"/>
            <a:r>
              <a:rPr lang="en-US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and/or </a:t>
            </a:r>
          </a:p>
          <a:p>
            <a:pPr algn="ctr"/>
            <a:r>
              <a:rPr lang="en-US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nimBg="1"/>
      <p:bldP spid="91143" grpId="0" animBg="1"/>
      <p:bldP spid="91143" grpId="1" animBg="1"/>
      <p:bldP spid="91144" grpId="0" animBg="1"/>
      <p:bldP spid="91144" grpId="1" animBg="1"/>
      <p:bldP spid="91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688" name="Picture 8" descr="af4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5" y="685800"/>
            <a:ext cx="5238750" cy="51196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turn_your_mind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4419600"/>
            <a:ext cx="9144000" cy="1676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Please Answer the Questions on Page 11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Using Your Earth Science Reference 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WordArt 3"/>
          <p:cNvSpPr>
            <a:spLocks noChangeArrowheads="1" noChangeShapeType="1" noTextEdit="1"/>
          </p:cNvSpPr>
          <p:nvPr/>
        </p:nvSpPr>
        <p:spPr bwMode="auto">
          <a:xfrm>
            <a:off x="2190750" y="6019800"/>
            <a:ext cx="4762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Answers on the Next Page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839200" cy="546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>
                <a:gamma/>
                <a:tint val="0"/>
                <a:invGamma/>
              </a:schemeClr>
            </a:gs>
            <a:gs pos="100000">
              <a:schemeClr val="tx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turn_your_mind_t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672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4267200" y="0"/>
            <a:ext cx="4876800" cy="3810000"/>
          </a:xfrm>
          <a:prstGeom prst="rect">
            <a:avLst/>
          </a:prstGeom>
          <a:solidFill>
            <a:schemeClr val="tx1">
              <a:alpha val="4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/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The Answers (Page 11):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1.  Gneiss	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2.  Quartzite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3.  Sandstone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     Shale</a:t>
            </a:r>
            <a:b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</a:br>
            <a:r>
              <a:rPr lang="en-US" sz="3200" b="1" u="none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Microstyle Bold Extended ATT" pitchFamily="2" charset="0"/>
              </a:rPr>
              <a:t>     Limestone</a:t>
            </a:r>
          </a:p>
        </p:txBody>
      </p:sp>
      <p:sp>
        <p:nvSpPr>
          <p:cNvPr id="98308" name="WordArt 4"/>
          <p:cNvSpPr>
            <a:spLocks noChangeArrowheads="1" noChangeShapeType="1" noTextEdit="1"/>
          </p:cNvSpPr>
          <p:nvPr/>
        </p:nvSpPr>
        <p:spPr bwMode="auto">
          <a:xfrm>
            <a:off x="5029200" y="4267200"/>
            <a:ext cx="3514725" cy="2386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Stop and complete</a:t>
            </a:r>
          </a:p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the Metamorphic</a:t>
            </a:r>
          </a:p>
          <a:p>
            <a:pPr algn="ctr"/>
            <a:r>
              <a:rPr lang="en-US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Rock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173" name="Picture 5" descr="rock_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3488" y="1727200"/>
            <a:ext cx="6000750" cy="5045075"/>
          </a:xfrm>
          <a:prstGeom prst="rect">
            <a:avLst/>
          </a:prstGeom>
          <a:noFill/>
        </p:spPr>
      </p:pic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590800" y="228600"/>
            <a:ext cx="61722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Earth Science</a:t>
            </a:r>
          </a:p>
          <a:p>
            <a:pPr algn="ctr"/>
            <a:r>
              <a:rPr lang="en-US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Reference Tables</a:t>
            </a:r>
          </a:p>
          <a:p>
            <a:pPr algn="ctr"/>
            <a:r>
              <a:rPr lang="en-US" kern="10">
                <a:ln w="22225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Page 6</a:t>
            </a:r>
          </a:p>
        </p:txBody>
      </p:sp>
      <p:sp>
        <p:nvSpPr>
          <p:cNvPr id="7177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 rot="16200000">
            <a:off x="8496300" y="6210300"/>
            <a:ext cx="609600" cy="685800"/>
          </a:xfrm>
          <a:prstGeom prst="actionButtonReturn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just"/>
            <a:endParaRPr lang="en-US" u="non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3" name="Picture 7" descr="turn_your_mind_s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5298" name="WordArt 2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5695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Metamorphic Rocks</a:t>
            </a:r>
          </a:p>
        </p:txBody>
      </p:sp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3200400" y="1066800"/>
            <a:ext cx="39528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Key Concept #2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752600" y="24384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u="none">
                <a:solidFill>
                  <a:srgbClr val="FF0000"/>
                </a:solidFill>
                <a:latin typeface="Arial" charset="0"/>
              </a:rPr>
              <a:t>MELTING DOES NOT OCCUR!</a:t>
            </a:r>
          </a:p>
        </p:txBody>
      </p:sp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1905000" y="2133600"/>
            <a:ext cx="6705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If melting occurs,</a:t>
            </a:r>
          </a:p>
          <a:p>
            <a:pPr algn="ctr"/>
            <a:r>
              <a:rPr lang="en-US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it is classified as</a:t>
            </a:r>
          </a:p>
          <a:p>
            <a:pPr algn="ctr"/>
            <a:r>
              <a:rPr lang="en-US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an</a:t>
            </a: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45339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Igneous Rock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0" grpId="1"/>
      <p:bldP spid="55300" grpId="2"/>
      <p:bldP spid="55301" grpId="0" animBg="1"/>
      <p:bldP spid="553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turn_your_mind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609600" y="4495800"/>
            <a:ext cx="792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Metamorphic Rocks:  Key Concept #3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333500" y="4953000"/>
            <a:ext cx="6477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u="none">
                <a:latin typeface="Monotype Corsiva" pitchFamily="66" charset="0"/>
              </a:rPr>
              <a:t>What is the difference between </a:t>
            </a:r>
          </a:p>
          <a:p>
            <a:pPr algn="ctr"/>
            <a:r>
              <a:rPr lang="en-US" b="1" u="none">
                <a:latin typeface="Monotype Corsiva" pitchFamily="66" charset="0"/>
              </a:rPr>
              <a:t>Regional and Contact Metamorphism?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7349" name="WordArt 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0400" y="1219200"/>
            <a:ext cx="51149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latin typeface="Arial Black"/>
              </a:rPr>
              <a:t>Regional Metamorphism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048000" y="2590800"/>
            <a:ext cx="5583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none"/>
              <a:t>Large geographic area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971800" y="3962400"/>
            <a:ext cx="56149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b="1" u="none">
                <a:hlinkClick r:id="rId3" action="ppaction://hlinksldjump"/>
              </a:rPr>
              <a:t>Example:  </a:t>
            </a:r>
          </a:p>
          <a:p>
            <a:pPr algn="ctr"/>
            <a:r>
              <a:rPr lang="en-US" sz="4400" b="1" u="none">
                <a:hlinkClick r:id="rId3" action="ppaction://hlinksldjump"/>
              </a:rPr>
              <a:t>where mountains form</a:t>
            </a:r>
            <a:endParaRPr lang="en-US" sz="4400" b="1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Slide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6391275" cy="4791075"/>
          </a:xfrm>
          <a:prstGeom prst="rect">
            <a:avLst/>
          </a:prstGeom>
          <a:noFill/>
        </p:spPr>
      </p:pic>
      <p:sp>
        <p:nvSpPr>
          <p:cNvPr id="58374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turn_your_mind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4211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200400" y="1219200"/>
            <a:ext cx="51149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latin typeface="Arial Black"/>
              </a:rPr>
              <a:t>Contact Metamorphism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124200" y="2667000"/>
            <a:ext cx="5429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none"/>
              <a:t>small geographic area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505200" y="3962400"/>
            <a:ext cx="48768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 u="none">
                <a:hlinkClick r:id="rId5" action="ppaction://hlinksldjump"/>
              </a:rPr>
              <a:t>Example:  </a:t>
            </a:r>
          </a:p>
          <a:p>
            <a:pPr algn="ctr"/>
            <a:r>
              <a:rPr lang="en-US" b="1" u="none">
                <a:hlinkClick r:id="rId5" action="ppaction://hlinksldjump"/>
              </a:rPr>
              <a:t>when rocks come in </a:t>
            </a:r>
          </a:p>
          <a:p>
            <a:pPr algn="ctr"/>
            <a:r>
              <a:rPr lang="en-US" b="1" u="none">
                <a:hlinkClick r:id="rId5" action="ppaction://hlinksldjump"/>
              </a:rPr>
              <a:t>contact with magma</a:t>
            </a:r>
            <a:endParaRPr lang="en-US" b="1" u="none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BackPrevious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0421" name="Picture 5" descr="form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066800"/>
            <a:ext cx="3884613" cy="3656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turn_your_mind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609600" y="4648200"/>
            <a:ext cx="7924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Metamorphic Rocks:  Key Concept #4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0" y="53340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u="none">
                <a:latin typeface="Monotype Corsiva" pitchFamily="66" charset="0"/>
              </a:rPr>
              <a:t>Key Identifying Features of Metamorphic Rocks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187</Words>
  <Application>Microsoft Office PowerPoint</Application>
  <PresentationFormat>On-screen Show (4:3)</PresentationFormat>
  <Paragraphs>63</Paragraphs>
  <Slides>24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Green Mountain 3</vt:lpstr>
      <vt:lpstr>Monotype Corsiva</vt:lpstr>
      <vt:lpstr>Times New Roman</vt:lpstr>
      <vt:lpstr>Microstyle Bold Extended ATT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Metamorphic Rocks</dc:title>
  <dc:subject>Rocks &amp; Minerals</dc:subject>
  <dc:creator>Mark Place</dc:creator>
  <cp:lastModifiedBy>Saint Peter's</cp:lastModifiedBy>
  <cp:revision>100</cp:revision>
  <dcterms:created xsi:type="dcterms:W3CDTF">2005-03-07T00:31:10Z</dcterms:created>
  <dcterms:modified xsi:type="dcterms:W3CDTF">2013-12-04T20:00:48Z</dcterms:modified>
</cp:coreProperties>
</file>