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908DC-29F1-48E7-AD26-E0FDF0DC61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0DFED-6243-4D48-9F8E-ED6D4C577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29209-A6B9-4C1A-96C2-17B508B3C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73820-EDBB-443C-A749-F63AFE383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84E0F-E5C3-4DC8-BAF4-E366D6B96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BF860-D9E3-44EE-8A72-198F0A6DA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74CA3-C92B-4DAE-B9F5-E244547DE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1BA3A-A883-41A5-9D69-7CECEE9A2C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C75E0-9C6C-4FB6-B0EB-7CB0A98BF1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B8810-0FE5-480E-830A-3C7366354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8304E-4F2E-4787-9445-D9F0D6F698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756F13D-E806-4FC5-A58F-07ABAE6143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classzone.com/books/earth_science/terc/content/visualizations/es1201/es1201page01.cfm?chapter_no=visualizatio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classzone.com/books/earth_science/terc/content/visualizations/es1202/es1202page01.cfm?chapter_no=visualization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courses.soil.ncsu.edu/resources/physics/texture/soilgeo.sw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urses.soil.ncsu.edu/resources/soil_classification_genesis/soil_formation/soil_transform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-1562100" y="1943100"/>
            <a:ext cx="6096000" cy="29718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Weathering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124200" y="2143125"/>
            <a:ext cx="5334000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Hydrology NOTES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PAGE 6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267200" y="6172200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©Mark Place, 2009-2010</a:t>
            </a:r>
          </a:p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www.LearnEarthScience.com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552450" y="228600"/>
            <a:ext cx="80391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Weathering</a:t>
            </a:r>
          </a:p>
        </p:txBody>
      </p:sp>
      <p:cxnSp>
        <p:nvCxnSpPr>
          <p:cNvPr id="3082" name="AutoShape 10"/>
          <p:cNvCxnSpPr>
            <a:cxnSpLocks noChangeShapeType="1"/>
          </p:cNvCxnSpPr>
          <p:nvPr/>
        </p:nvCxnSpPr>
        <p:spPr bwMode="auto">
          <a:xfrm flipV="1">
            <a:off x="3352800" y="3162300"/>
            <a:ext cx="1219200" cy="990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083" name="AutoShape 11"/>
          <p:cNvCxnSpPr>
            <a:cxnSpLocks noChangeShapeType="1"/>
          </p:cNvCxnSpPr>
          <p:nvPr/>
        </p:nvCxnSpPr>
        <p:spPr bwMode="auto">
          <a:xfrm>
            <a:off x="3352800" y="4191000"/>
            <a:ext cx="1219200" cy="8763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084" name="WordArt 12">
            <a:hlinkClick r:id="rId2"/>
          </p:cNvPr>
          <p:cNvSpPr>
            <a:spLocks noChangeArrowheads="1" noChangeShapeType="1" noTextEdit="1"/>
          </p:cNvSpPr>
          <p:nvPr/>
        </p:nvSpPr>
        <p:spPr bwMode="auto">
          <a:xfrm>
            <a:off x="762000" y="2743200"/>
            <a:ext cx="2257425" cy="2571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Physical 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( Mechanical )</a:t>
            </a:r>
          </a:p>
        </p:txBody>
      </p:sp>
      <p:sp>
        <p:nvSpPr>
          <p:cNvPr id="3085" name="WordArt 13"/>
          <p:cNvSpPr>
            <a:spLocks noChangeArrowheads="1" noChangeShapeType="1" noTextEdit="1"/>
          </p:cNvSpPr>
          <p:nvPr/>
        </p:nvSpPr>
        <p:spPr bwMode="auto">
          <a:xfrm>
            <a:off x="5486400" y="2781300"/>
            <a:ext cx="22002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  <a:latin typeface="Arial Black"/>
              </a:rPr>
              <a:t>Abrasion</a:t>
            </a:r>
          </a:p>
        </p:txBody>
      </p:sp>
      <p:sp>
        <p:nvSpPr>
          <p:cNvPr id="3086" name="WordArt 14"/>
          <p:cNvSpPr>
            <a:spLocks noChangeArrowheads="1" noChangeShapeType="1" noTextEdit="1"/>
          </p:cNvSpPr>
          <p:nvPr/>
        </p:nvSpPr>
        <p:spPr bwMode="auto">
          <a:xfrm>
            <a:off x="5486400" y="4572000"/>
            <a:ext cx="22002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  <a:latin typeface="Arial Black"/>
              </a:rPr>
              <a:t>Freeze/Thaw</a:t>
            </a:r>
          </a:p>
        </p:txBody>
      </p:sp>
      <p:pic>
        <p:nvPicPr>
          <p:cNvPr id="3087" name="Picture 15" descr="Hand_points_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579563" y="2078037"/>
            <a:ext cx="666750" cy="32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/>
      <p:bldP spid="3085" grpId="0" animBg="1"/>
      <p:bldP spid="30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076325" y="228600"/>
            <a:ext cx="69913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2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Weathering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0" y="1219200"/>
            <a:ext cx="4162425" cy="12954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0" y="2781300"/>
            <a:ext cx="4162425" cy="12954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101" name="AutoShape 5"/>
          <p:cNvCxnSpPr>
            <a:cxnSpLocks noChangeShapeType="1"/>
            <a:endCxn id="4099" idx="1"/>
          </p:cNvCxnSpPr>
          <p:nvPr/>
        </p:nvCxnSpPr>
        <p:spPr bwMode="auto">
          <a:xfrm flipV="1">
            <a:off x="3048000" y="1866900"/>
            <a:ext cx="1524000" cy="14097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2" name="AutoShape 6"/>
          <p:cNvCxnSpPr>
            <a:cxnSpLocks noChangeShapeType="1"/>
          </p:cNvCxnSpPr>
          <p:nvPr/>
        </p:nvCxnSpPr>
        <p:spPr bwMode="auto">
          <a:xfrm>
            <a:off x="3048000" y="4648200"/>
            <a:ext cx="1524000" cy="11049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4103" name="WordArt 7">
            <a:hlinkClick r:id="rId2"/>
          </p:cNvPr>
          <p:cNvSpPr>
            <a:spLocks noChangeArrowheads="1" noChangeShapeType="1" noTextEdit="1"/>
          </p:cNvSpPr>
          <p:nvPr/>
        </p:nvSpPr>
        <p:spPr bwMode="auto">
          <a:xfrm>
            <a:off x="685800" y="3200400"/>
            <a:ext cx="2257425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Chemical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5410200" y="1524000"/>
            <a:ext cx="22002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Flat3" dir="b"/>
            </a:scene3d>
            <a:sp3d extrusionH="887400" prstMaterial="legacyMatte">
              <a:extrusionClr>
                <a:srgbClr val="9400ED"/>
              </a:extrusionClr>
            </a:sp3d>
          </a:bodyPr>
          <a:lstStyle/>
          <a:p>
            <a:pPr algn="ctr"/>
            <a:r>
              <a:rPr lang="en-US" sz="3600" kern="10">
                <a:ln w="12700"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oxidation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5486400" y="3124200"/>
            <a:ext cx="22002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Left"/>
              <a:lightRig rig="legacyFlat3" dir="t"/>
            </a:scene3d>
            <a:sp3d extrusionH="430200" prstMaterial="legacyMatte">
              <a:extrusionClr>
                <a:srgbClr val="9400ED"/>
              </a:extrusionClr>
            </a:sp3d>
          </a:bodyPr>
          <a:lstStyle/>
          <a:p>
            <a:pPr algn="ctr"/>
            <a:r>
              <a:rPr lang="en-US" sz="3600" kern="10">
                <a:ln w="12700"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hydration</a:t>
            </a:r>
          </a:p>
        </p:txBody>
      </p:sp>
      <p:pic>
        <p:nvPicPr>
          <p:cNvPr id="4106" name="Picture 10" descr="Hand_points_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579563" y="2078037"/>
            <a:ext cx="666750" cy="320675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572000" y="4495800"/>
            <a:ext cx="4162425" cy="19812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Arial" charset="0"/>
              </a:rPr>
              <a:t>Chemical Weathering occurs fastest in this type of environment:</a:t>
            </a:r>
          </a:p>
        </p:txBody>
      </p:sp>
      <p:cxnSp>
        <p:nvCxnSpPr>
          <p:cNvPr id="4109" name="AutoShape 13"/>
          <p:cNvCxnSpPr>
            <a:cxnSpLocks noChangeShapeType="1"/>
            <a:endCxn id="4100" idx="1"/>
          </p:cNvCxnSpPr>
          <p:nvPr/>
        </p:nvCxnSpPr>
        <p:spPr bwMode="auto">
          <a:xfrm flipV="1">
            <a:off x="3048000" y="3429000"/>
            <a:ext cx="1524000" cy="609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4110" name="WordArt 14"/>
          <p:cNvSpPr>
            <a:spLocks noChangeArrowheads="1" noChangeShapeType="1" noTextEdit="1"/>
          </p:cNvSpPr>
          <p:nvPr/>
        </p:nvSpPr>
        <p:spPr bwMode="auto">
          <a:xfrm>
            <a:off x="5562600" y="5867400"/>
            <a:ext cx="22669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Flat3" dir="b"/>
            </a:scene3d>
            <a:sp3d extrusionH="887400" prstMaterial="legacyMatte">
              <a:extrusionClr>
                <a:srgbClr val="9400ED"/>
              </a:extrusionClr>
            </a:sp3d>
          </a:bodyPr>
          <a:lstStyle/>
          <a:p>
            <a:pPr algn="ctr"/>
            <a:r>
              <a:rPr lang="en-US" sz="3600" kern="10">
                <a:ln w="1270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warm, moist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1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41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4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41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4" grpId="0" animBg="1"/>
      <p:bldP spid="4105" grpId="0" animBg="1"/>
      <p:bldP spid="4107" grpId="0" animBg="1"/>
      <p:bldP spid="4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>
            <a:hlinkClick r:id="rId2"/>
          </p:cNvPr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spc="36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22500">
                      <a:srgbClr val="FF7A00"/>
                    </a:gs>
                    <a:gs pos="35000">
                      <a:srgbClr val="FF0300"/>
                    </a:gs>
                    <a:gs pos="50000">
                      <a:srgbClr val="4D0808"/>
                    </a:gs>
                    <a:gs pos="65000">
                      <a:srgbClr val="FF0300"/>
                    </a:gs>
                    <a:gs pos="77500">
                      <a:srgbClr val="FF7A00"/>
                    </a:gs>
                    <a:gs pos="100000">
                      <a:srgbClr val="FFF2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Surface Area and Weathering</a:t>
            </a:r>
          </a:p>
        </p:txBody>
      </p:sp>
      <p:pic>
        <p:nvPicPr>
          <p:cNvPr id="5125" name="Picture 5" descr="Hand_points_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2638"/>
            <a:ext cx="493713" cy="320675"/>
          </a:xfrm>
          <a:prstGeom prst="rect">
            <a:avLst/>
          </a:prstGeom>
          <a:noFill/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57200" y="1782763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Why will smaller particles weather faster?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03275" y="2849563"/>
            <a:ext cx="7537450" cy="579437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smaller particles have larger surface areas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46063" y="1600200"/>
            <a:ext cx="8650287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Which will weather faster and why?</a:t>
            </a:r>
          </a:p>
          <a:p>
            <a:pPr algn="ctr"/>
            <a:endParaRPr lang="en-US" sz="4400">
              <a:solidFill>
                <a:schemeClr val="bg1"/>
              </a:solidFill>
            </a:endParaRPr>
          </a:p>
          <a:p>
            <a:pPr algn="ctr"/>
            <a:r>
              <a:rPr lang="en-US" sz="4800">
                <a:solidFill>
                  <a:schemeClr val="bg1"/>
                </a:solidFill>
              </a:rPr>
              <a:t>Pebbles	Sand		Silt		Clay</a:t>
            </a: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7391400" y="2819400"/>
            <a:ext cx="1524000" cy="1219200"/>
          </a:xfrm>
          <a:prstGeom prst="ellips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2166938" y="4114800"/>
            <a:ext cx="4810125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because it is the smallest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51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6" grpId="1"/>
      <p:bldP spid="5127" grpId="0" animBg="1"/>
      <p:bldP spid="5127" grpId="1" animBg="1"/>
      <p:bldP spid="5128" grpId="0"/>
      <p:bldP spid="5129" grpId="0" animBg="1"/>
      <p:bldP spid="51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1213" y="0"/>
            <a:ext cx="4981575" cy="6900863"/>
          </a:xfrm>
          <a:prstGeom prst="rect">
            <a:avLst/>
          </a:prstGeom>
          <a:noFill/>
        </p:spPr>
      </p:pic>
      <p:pic>
        <p:nvPicPr>
          <p:cNvPr id="6152" name="Picture 8" descr="Hand_points_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914400"/>
            <a:ext cx="493713" cy="32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Slide 1</vt:lpstr>
      <vt:lpstr>Slide 2</vt:lpstr>
      <vt:lpstr>Slide 3</vt:lpstr>
      <vt:lpstr>Slide 4</vt:lpstr>
      <vt:lpstr>Slide 5</vt:lpstr>
    </vt:vector>
  </TitlesOfParts>
  <Company>www.LearnEarthScience.com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Weathering</dc:title>
  <dc:subject>Hydrology</dc:subject>
  <dc:creator>Mark Place</dc:creator>
  <cp:lastModifiedBy>Saint Peter's</cp:lastModifiedBy>
  <cp:revision>29</cp:revision>
  <dcterms:created xsi:type="dcterms:W3CDTF">2006-03-28T21:15:03Z</dcterms:created>
  <dcterms:modified xsi:type="dcterms:W3CDTF">2013-12-04T20:04:42Z</dcterms:modified>
</cp:coreProperties>
</file>